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4"/>
    <p:sldMasterId id="2147483722" r:id="rId5"/>
  </p:sldMasterIdLst>
  <p:notesMasterIdLst>
    <p:notesMasterId r:id="rId11"/>
  </p:notesMasterIdLst>
  <p:sldIdLst>
    <p:sldId id="263" r:id="rId6"/>
    <p:sldId id="293" r:id="rId7"/>
    <p:sldId id="260" r:id="rId8"/>
    <p:sldId id="294" r:id="rId9"/>
    <p:sldId id="264" r:id="rId10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587D"/>
    <a:srgbClr val="172F42"/>
    <a:srgbClr val="8B1B1D"/>
    <a:srgbClr val="58A9DB"/>
    <a:srgbClr val="1E3F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AF4086-16C3-4F1F-8951-1D54C4B4D251}" v="10" dt="2022-05-11T11:42:06.8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5911" autoAdjust="0"/>
  </p:normalViewPr>
  <p:slideViewPr>
    <p:cSldViewPr snapToGrid="0" showGuides="1">
      <p:cViewPr varScale="1">
        <p:scale>
          <a:sx n="80" d="100"/>
          <a:sy n="80" d="100"/>
        </p:scale>
        <p:origin x="1734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an Bisser" userId="6bf20ff3-45cc-4984-bdac-2b7c4f21b79f" providerId="ADAL" clId="{45C7F8FF-CD58-4886-9675-A0401B64E1A2}"/>
    <pc:docChg chg="modSld">
      <pc:chgData name="Stephan Bisser" userId="6bf20ff3-45cc-4984-bdac-2b7c4f21b79f" providerId="ADAL" clId="{45C7F8FF-CD58-4886-9675-A0401B64E1A2}" dt="2020-07-09T14:25:48.601" v="9" actId="20577"/>
      <pc:docMkLst>
        <pc:docMk/>
      </pc:docMkLst>
      <pc:sldChg chg="modSp mod">
        <pc:chgData name="Stephan Bisser" userId="6bf20ff3-45cc-4984-bdac-2b7c4f21b79f" providerId="ADAL" clId="{45C7F8FF-CD58-4886-9675-A0401B64E1A2}" dt="2020-07-09T14:25:48.601" v="9" actId="20577"/>
        <pc:sldMkLst>
          <pc:docMk/>
          <pc:sldMk cId="2596092295" sldId="263"/>
        </pc:sldMkLst>
        <pc:spChg chg="mod">
          <ac:chgData name="Stephan Bisser" userId="6bf20ff3-45cc-4984-bdac-2b7c4f21b79f" providerId="ADAL" clId="{45C7F8FF-CD58-4886-9675-A0401B64E1A2}" dt="2020-07-09T14:25:48.601" v="9" actId="20577"/>
          <ac:spMkLst>
            <pc:docMk/>
            <pc:sldMk cId="2596092295" sldId="263"/>
            <ac:spMk id="2" creationId="{EE60FC1B-D779-4837-BA37-03D60B50B5E9}"/>
          </ac:spMkLst>
        </pc:spChg>
      </pc:sldChg>
      <pc:sldChg chg="mod modShow">
        <pc:chgData name="Stephan Bisser" userId="6bf20ff3-45cc-4984-bdac-2b7c4f21b79f" providerId="ADAL" clId="{45C7F8FF-CD58-4886-9675-A0401B64E1A2}" dt="2020-07-09T11:17:18.126" v="0" actId="729"/>
        <pc:sldMkLst>
          <pc:docMk/>
          <pc:sldMk cId="2165689755" sldId="278"/>
        </pc:sldMkLst>
      </pc:sldChg>
      <pc:sldChg chg="mod modShow">
        <pc:chgData name="Stephan Bisser" userId="6bf20ff3-45cc-4984-bdac-2b7c4f21b79f" providerId="ADAL" clId="{45C7F8FF-CD58-4886-9675-A0401B64E1A2}" dt="2020-07-09T11:17:18.126" v="0" actId="729"/>
        <pc:sldMkLst>
          <pc:docMk/>
          <pc:sldMk cId="3706202055" sldId="279"/>
        </pc:sldMkLst>
      </pc:sldChg>
      <pc:sldChg chg="mod modShow">
        <pc:chgData name="Stephan Bisser" userId="6bf20ff3-45cc-4984-bdac-2b7c4f21b79f" providerId="ADAL" clId="{45C7F8FF-CD58-4886-9675-A0401B64E1A2}" dt="2020-07-09T11:17:18.126" v="0" actId="729"/>
        <pc:sldMkLst>
          <pc:docMk/>
          <pc:sldMk cId="1535521704" sldId="280"/>
        </pc:sldMkLst>
      </pc:sldChg>
      <pc:sldChg chg="mod modShow">
        <pc:chgData name="Stephan Bisser" userId="6bf20ff3-45cc-4984-bdac-2b7c4f21b79f" providerId="ADAL" clId="{45C7F8FF-CD58-4886-9675-A0401B64E1A2}" dt="2020-07-09T11:17:18.126" v="0" actId="729"/>
        <pc:sldMkLst>
          <pc:docMk/>
          <pc:sldMk cId="563411448" sldId="281"/>
        </pc:sldMkLst>
      </pc:sldChg>
      <pc:sldChg chg="mod modShow">
        <pc:chgData name="Stephan Bisser" userId="6bf20ff3-45cc-4984-bdac-2b7c4f21b79f" providerId="ADAL" clId="{45C7F8FF-CD58-4886-9675-A0401B64E1A2}" dt="2020-07-09T11:17:18.126" v="0" actId="729"/>
        <pc:sldMkLst>
          <pc:docMk/>
          <pc:sldMk cId="2132771900" sldId="282"/>
        </pc:sldMkLst>
      </pc:sldChg>
      <pc:sldChg chg="mod modShow">
        <pc:chgData name="Stephan Bisser" userId="6bf20ff3-45cc-4984-bdac-2b7c4f21b79f" providerId="ADAL" clId="{45C7F8FF-CD58-4886-9675-A0401B64E1A2}" dt="2020-07-09T11:17:18.126" v="0" actId="729"/>
        <pc:sldMkLst>
          <pc:docMk/>
          <pc:sldMk cId="1890300088" sldId="283"/>
        </pc:sldMkLst>
      </pc:sldChg>
      <pc:sldChg chg="mod modShow">
        <pc:chgData name="Stephan Bisser" userId="6bf20ff3-45cc-4984-bdac-2b7c4f21b79f" providerId="ADAL" clId="{45C7F8FF-CD58-4886-9675-A0401B64E1A2}" dt="2020-07-09T11:17:18.126" v="0" actId="729"/>
        <pc:sldMkLst>
          <pc:docMk/>
          <pc:sldMk cId="1158834689" sldId="285"/>
        </pc:sldMkLst>
      </pc:sldChg>
      <pc:sldChg chg="mod modShow">
        <pc:chgData name="Stephan Bisser" userId="6bf20ff3-45cc-4984-bdac-2b7c4f21b79f" providerId="ADAL" clId="{45C7F8FF-CD58-4886-9675-A0401B64E1A2}" dt="2020-07-09T11:17:18.126" v="0" actId="729"/>
        <pc:sldMkLst>
          <pc:docMk/>
          <pc:sldMk cId="1913520191" sldId="286"/>
        </pc:sldMkLst>
      </pc:sldChg>
      <pc:sldChg chg="mod modShow">
        <pc:chgData name="Stephan Bisser" userId="6bf20ff3-45cc-4984-bdac-2b7c4f21b79f" providerId="ADAL" clId="{45C7F8FF-CD58-4886-9675-A0401B64E1A2}" dt="2020-07-09T11:17:18.126" v="0" actId="729"/>
        <pc:sldMkLst>
          <pc:docMk/>
          <pc:sldMk cId="3935940556" sldId="287"/>
        </pc:sldMkLst>
      </pc:sldChg>
      <pc:sldChg chg="mod modShow">
        <pc:chgData name="Stephan Bisser" userId="6bf20ff3-45cc-4984-bdac-2b7c4f21b79f" providerId="ADAL" clId="{45C7F8FF-CD58-4886-9675-A0401B64E1A2}" dt="2020-07-09T11:17:18.126" v="0" actId="729"/>
        <pc:sldMkLst>
          <pc:docMk/>
          <pc:sldMk cId="3851937646" sldId="288"/>
        </pc:sldMkLst>
      </pc:sldChg>
      <pc:sldChg chg="mod modShow">
        <pc:chgData name="Stephan Bisser" userId="6bf20ff3-45cc-4984-bdac-2b7c4f21b79f" providerId="ADAL" clId="{45C7F8FF-CD58-4886-9675-A0401B64E1A2}" dt="2020-07-09T11:17:18.126" v="0" actId="729"/>
        <pc:sldMkLst>
          <pc:docMk/>
          <pc:sldMk cId="1147919759" sldId="289"/>
        </pc:sldMkLst>
      </pc:sldChg>
      <pc:sldChg chg="mod modShow">
        <pc:chgData name="Stephan Bisser" userId="6bf20ff3-45cc-4984-bdac-2b7c4f21b79f" providerId="ADAL" clId="{45C7F8FF-CD58-4886-9675-A0401B64E1A2}" dt="2020-07-09T11:17:18.126" v="0" actId="729"/>
        <pc:sldMkLst>
          <pc:docMk/>
          <pc:sldMk cId="2664874567" sldId="290"/>
        </pc:sldMkLst>
      </pc:sldChg>
      <pc:sldChg chg="mod modShow">
        <pc:chgData name="Stephan Bisser" userId="6bf20ff3-45cc-4984-bdac-2b7c4f21b79f" providerId="ADAL" clId="{45C7F8FF-CD58-4886-9675-A0401B64E1A2}" dt="2020-07-09T11:17:18.126" v="0" actId="729"/>
        <pc:sldMkLst>
          <pc:docMk/>
          <pc:sldMk cId="147955534" sldId="291"/>
        </pc:sldMkLst>
      </pc:sldChg>
    </pc:docChg>
  </pc:docChgLst>
  <pc:docChgLst>
    <pc:chgData name="Stephan Bisser" userId="6bf20ff3-45cc-4984-bdac-2b7c4f21b79f" providerId="ADAL" clId="{14AF4086-16C3-4F1F-8951-1D54C4B4D251}"/>
    <pc:docChg chg="undo redo custSel addSld delSld modSld delMainMaster">
      <pc:chgData name="Stephan Bisser" userId="6bf20ff3-45cc-4984-bdac-2b7c4f21b79f" providerId="ADAL" clId="{14AF4086-16C3-4F1F-8951-1D54C4B4D251}" dt="2022-05-12T13:55:15.946" v="299" actId="20577"/>
      <pc:docMkLst>
        <pc:docMk/>
      </pc:docMkLst>
      <pc:sldChg chg="del">
        <pc:chgData name="Stephan Bisser" userId="6bf20ff3-45cc-4984-bdac-2b7c4f21b79f" providerId="ADAL" clId="{14AF4086-16C3-4F1F-8951-1D54C4B4D251}" dt="2022-05-11T09:43:41.776" v="106" actId="47"/>
        <pc:sldMkLst>
          <pc:docMk/>
          <pc:sldMk cId="812437734" sldId="258"/>
        </pc:sldMkLst>
      </pc:sldChg>
      <pc:sldChg chg="addSp delSp modSp add del mod modClrScheme chgLayout">
        <pc:chgData name="Stephan Bisser" userId="6bf20ff3-45cc-4984-bdac-2b7c4f21b79f" providerId="ADAL" clId="{14AF4086-16C3-4F1F-8951-1D54C4B4D251}" dt="2022-05-12T08:40:49.389" v="270" actId="14100"/>
        <pc:sldMkLst>
          <pc:docMk/>
          <pc:sldMk cId="1355825726" sldId="260"/>
        </pc:sldMkLst>
        <pc:spChg chg="del mod ord">
          <ac:chgData name="Stephan Bisser" userId="6bf20ff3-45cc-4984-bdac-2b7c4f21b79f" providerId="ADAL" clId="{14AF4086-16C3-4F1F-8951-1D54C4B4D251}" dt="2022-05-11T09:43:57.096" v="112" actId="700"/>
          <ac:spMkLst>
            <pc:docMk/>
            <pc:sldMk cId="1355825726" sldId="260"/>
            <ac:spMk id="2" creationId="{0A54C43E-1168-4CA9-B07D-22BAFE1D97FC}"/>
          </ac:spMkLst>
        </pc:spChg>
        <pc:spChg chg="del mod ord">
          <ac:chgData name="Stephan Bisser" userId="6bf20ff3-45cc-4984-bdac-2b7c4f21b79f" providerId="ADAL" clId="{14AF4086-16C3-4F1F-8951-1D54C4B4D251}" dt="2022-05-11T09:43:57.096" v="112" actId="700"/>
          <ac:spMkLst>
            <pc:docMk/>
            <pc:sldMk cId="1355825726" sldId="260"/>
            <ac:spMk id="3" creationId="{403B1636-FCCF-49FD-B04E-FD9D6B8E96AA}"/>
          </ac:spMkLst>
        </pc:spChg>
        <pc:spChg chg="add mod ord">
          <ac:chgData name="Stephan Bisser" userId="6bf20ff3-45cc-4984-bdac-2b7c4f21b79f" providerId="ADAL" clId="{14AF4086-16C3-4F1F-8951-1D54C4B4D251}" dt="2022-05-11T09:44:01.946" v="132" actId="20577"/>
          <ac:spMkLst>
            <pc:docMk/>
            <pc:sldMk cId="1355825726" sldId="260"/>
            <ac:spMk id="4" creationId="{775E307A-4BB9-D014-F6DD-409D639CFBCD}"/>
          </ac:spMkLst>
        </pc:spChg>
        <pc:spChg chg="add mod ord">
          <ac:chgData name="Stephan Bisser" userId="6bf20ff3-45cc-4984-bdac-2b7c4f21b79f" providerId="ADAL" clId="{14AF4086-16C3-4F1F-8951-1D54C4B4D251}" dt="2022-05-12T08:40:49.389" v="270" actId="14100"/>
          <ac:spMkLst>
            <pc:docMk/>
            <pc:sldMk cId="1355825726" sldId="260"/>
            <ac:spMk id="5" creationId="{96F78C81-969A-41D0-746A-2D4ABA7656C2}"/>
          </ac:spMkLst>
        </pc:spChg>
        <pc:picChg chg="add mod">
          <ac:chgData name="Stephan Bisser" userId="6bf20ff3-45cc-4984-bdac-2b7c4f21b79f" providerId="ADAL" clId="{14AF4086-16C3-4F1F-8951-1D54C4B4D251}" dt="2022-05-11T11:41:52.968" v="261" actId="1076"/>
          <ac:picMkLst>
            <pc:docMk/>
            <pc:sldMk cId="1355825726" sldId="260"/>
            <ac:picMk id="7" creationId="{DD91A4A9-2EE0-02D8-6C20-46AAAA03C9E6}"/>
          </ac:picMkLst>
        </pc:picChg>
        <pc:picChg chg="add mod">
          <ac:chgData name="Stephan Bisser" userId="6bf20ff3-45cc-4984-bdac-2b7c4f21b79f" providerId="ADAL" clId="{14AF4086-16C3-4F1F-8951-1D54C4B4D251}" dt="2022-05-11T10:05:58.691" v="260" actId="14861"/>
          <ac:picMkLst>
            <pc:docMk/>
            <pc:sldMk cId="1355825726" sldId="260"/>
            <ac:picMk id="9" creationId="{96BF4698-0338-8A24-4ABA-98712F524648}"/>
          </ac:picMkLst>
        </pc:picChg>
      </pc:sldChg>
      <pc:sldChg chg="modSp add del mod">
        <pc:chgData name="Stephan Bisser" userId="6bf20ff3-45cc-4984-bdac-2b7c4f21b79f" providerId="ADAL" clId="{14AF4086-16C3-4F1F-8951-1D54C4B4D251}" dt="2022-05-12T13:54:53.778" v="271" actId="114"/>
        <pc:sldMkLst>
          <pc:docMk/>
          <pc:sldMk cId="2596092295" sldId="263"/>
        </pc:sldMkLst>
        <pc:spChg chg="mod">
          <ac:chgData name="Stephan Bisser" userId="6bf20ff3-45cc-4984-bdac-2b7c4f21b79f" providerId="ADAL" clId="{14AF4086-16C3-4F1F-8951-1D54C4B4D251}" dt="2022-05-12T13:54:53.778" v="271" actId="114"/>
          <ac:spMkLst>
            <pc:docMk/>
            <pc:sldMk cId="2596092295" sldId="263"/>
            <ac:spMk id="2" creationId="{EE60FC1B-D779-4837-BA37-03D60B50B5E9}"/>
          </ac:spMkLst>
        </pc:spChg>
      </pc:sldChg>
      <pc:sldChg chg="modSp add del mod">
        <pc:chgData name="Stephan Bisser" userId="6bf20ff3-45cc-4984-bdac-2b7c4f21b79f" providerId="ADAL" clId="{14AF4086-16C3-4F1F-8951-1D54C4B4D251}" dt="2022-05-12T13:55:15.946" v="299" actId="20577"/>
        <pc:sldMkLst>
          <pc:docMk/>
          <pc:sldMk cId="3846306162" sldId="264"/>
        </pc:sldMkLst>
        <pc:spChg chg="mod">
          <ac:chgData name="Stephan Bisser" userId="6bf20ff3-45cc-4984-bdac-2b7c4f21b79f" providerId="ADAL" clId="{14AF4086-16C3-4F1F-8951-1D54C4B4D251}" dt="2022-05-11T09:44:45.268" v="226" actId="20577"/>
          <ac:spMkLst>
            <pc:docMk/>
            <pc:sldMk cId="3846306162" sldId="264"/>
            <ac:spMk id="6" creationId="{E6FCAEFB-EA49-475B-B524-7F0F4FE56506}"/>
          </ac:spMkLst>
        </pc:spChg>
        <pc:spChg chg="mod">
          <ac:chgData name="Stephan Bisser" userId="6bf20ff3-45cc-4984-bdac-2b7c4f21b79f" providerId="ADAL" clId="{14AF4086-16C3-4F1F-8951-1D54C4B4D251}" dt="2022-05-12T13:55:15.946" v="299" actId="20577"/>
          <ac:spMkLst>
            <pc:docMk/>
            <pc:sldMk cId="3846306162" sldId="264"/>
            <ac:spMk id="7" creationId="{D1DAFAD3-E0C2-45F3-BFF3-8466980EC60C}"/>
          </ac:spMkLst>
        </pc:spChg>
      </pc:sldChg>
      <pc:sldChg chg="delSp modSp del mod">
        <pc:chgData name="Stephan Bisser" userId="6bf20ff3-45cc-4984-bdac-2b7c4f21b79f" providerId="ADAL" clId="{14AF4086-16C3-4F1F-8951-1D54C4B4D251}" dt="2022-05-11T09:43:41.017" v="105" actId="47"/>
        <pc:sldMkLst>
          <pc:docMk/>
          <pc:sldMk cId="2369289657" sldId="274"/>
        </pc:sldMkLst>
        <pc:spChg chg="mod">
          <ac:chgData name="Stephan Bisser" userId="6bf20ff3-45cc-4984-bdac-2b7c4f21b79f" providerId="ADAL" clId="{14AF4086-16C3-4F1F-8951-1D54C4B4D251}" dt="2022-05-11T09:40:21.045" v="101" actId="20577"/>
          <ac:spMkLst>
            <pc:docMk/>
            <pc:sldMk cId="2369289657" sldId="274"/>
            <ac:spMk id="2" creationId="{A7D02DDD-C489-4AEC-914D-D04FD2E94258}"/>
          </ac:spMkLst>
        </pc:spChg>
        <pc:picChg chg="del">
          <ac:chgData name="Stephan Bisser" userId="6bf20ff3-45cc-4984-bdac-2b7c4f21b79f" providerId="ADAL" clId="{14AF4086-16C3-4F1F-8951-1D54C4B4D251}" dt="2022-05-11T09:40:16.203" v="84" actId="478"/>
          <ac:picMkLst>
            <pc:docMk/>
            <pc:sldMk cId="2369289657" sldId="274"/>
            <ac:picMk id="3" creationId="{3A9F3AD9-4D7A-49B9-A2FE-F55EBE3201EB}"/>
          </ac:picMkLst>
        </pc:picChg>
      </pc:sldChg>
      <pc:sldChg chg="del">
        <pc:chgData name="Stephan Bisser" userId="6bf20ff3-45cc-4984-bdac-2b7c4f21b79f" providerId="ADAL" clId="{14AF4086-16C3-4F1F-8951-1D54C4B4D251}" dt="2022-05-11T09:43:43.399" v="107" actId="47"/>
        <pc:sldMkLst>
          <pc:docMk/>
          <pc:sldMk cId="1520770079" sldId="276"/>
        </pc:sldMkLst>
      </pc:sldChg>
      <pc:sldChg chg="addSp delSp modSp del mod">
        <pc:chgData name="Stephan Bisser" userId="6bf20ff3-45cc-4984-bdac-2b7c4f21b79f" providerId="ADAL" clId="{14AF4086-16C3-4F1F-8951-1D54C4B4D251}" dt="2022-05-11T09:43:50.140" v="110" actId="47"/>
        <pc:sldMkLst>
          <pc:docMk/>
          <pc:sldMk cId="2470511040" sldId="292"/>
        </pc:sldMkLst>
        <pc:spChg chg="mod">
          <ac:chgData name="Stephan Bisser" userId="6bf20ff3-45cc-4984-bdac-2b7c4f21b79f" providerId="ADAL" clId="{14AF4086-16C3-4F1F-8951-1D54C4B4D251}" dt="2022-05-11T09:40:06.434" v="81" actId="20577"/>
          <ac:spMkLst>
            <pc:docMk/>
            <pc:sldMk cId="2470511040" sldId="292"/>
            <ac:spMk id="2" creationId="{EE60FC1B-D779-4837-BA37-03D60B50B5E9}"/>
          </ac:spMkLst>
        </pc:spChg>
        <pc:spChg chg="del">
          <ac:chgData name="Stephan Bisser" userId="6bf20ff3-45cc-4984-bdac-2b7c4f21b79f" providerId="ADAL" clId="{14AF4086-16C3-4F1F-8951-1D54C4B4D251}" dt="2022-05-11T09:40:08.800" v="82" actId="478"/>
          <ac:spMkLst>
            <pc:docMk/>
            <pc:sldMk cId="2470511040" sldId="292"/>
            <ac:spMk id="3" creationId="{AC2E820D-46F8-46EA-9382-879CCB5EF59C}"/>
          </ac:spMkLst>
        </pc:spChg>
        <pc:spChg chg="add mod">
          <ac:chgData name="Stephan Bisser" userId="6bf20ff3-45cc-4984-bdac-2b7c4f21b79f" providerId="ADAL" clId="{14AF4086-16C3-4F1F-8951-1D54C4B4D251}" dt="2022-05-11T09:40:08.800" v="82" actId="478"/>
          <ac:spMkLst>
            <pc:docMk/>
            <pc:sldMk cId="2470511040" sldId="292"/>
            <ac:spMk id="8" creationId="{48E51EF9-B013-9191-DF44-BC51905D2015}"/>
          </ac:spMkLst>
        </pc:spChg>
        <pc:picChg chg="del">
          <ac:chgData name="Stephan Bisser" userId="6bf20ff3-45cc-4984-bdac-2b7c4f21b79f" providerId="ADAL" clId="{14AF4086-16C3-4F1F-8951-1D54C4B4D251}" dt="2022-05-11T09:40:10.481" v="83" actId="478"/>
          <ac:picMkLst>
            <pc:docMk/>
            <pc:sldMk cId="2470511040" sldId="292"/>
            <ac:picMk id="6" creationId="{8BCAF65F-0C22-439C-B2AA-3AB3A89F8A4A}"/>
          </ac:picMkLst>
        </pc:picChg>
      </pc:sldChg>
      <pc:sldChg chg="add mod modShow">
        <pc:chgData name="Stephan Bisser" userId="6bf20ff3-45cc-4984-bdac-2b7c4f21b79f" providerId="ADAL" clId="{14AF4086-16C3-4F1F-8951-1D54C4B4D251}" dt="2022-05-11T09:43:53.409" v="111" actId="729"/>
        <pc:sldMkLst>
          <pc:docMk/>
          <pc:sldMk cId="16318648" sldId="293"/>
        </pc:sldMkLst>
      </pc:sldChg>
      <pc:sldChg chg="add del">
        <pc:chgData name="Stephan Bisser" userId="6bf20ff3-45cc-4984-bdac-2b7c4f21b79f" providerId="ADAL" clId="{14AF4086-16C3-4F1F-8951-1D54C4B4D251}" dt="2022-05-11T09:43:36.405" v="103"/>
        <pc:sldMkLst>
          <pc:docMk/>
          <pc:sldMk cId="4247235494" sldId="293"/>
        </pc:sldMkLst>
      </pc:sldChg>
      <pc:sldChg chg="addSp delSp modSp new mod">
        <pc:chgData name="Stephan Bisser" userId="6bf20ff3-45cc-4984-bdac-2b7c4f21b79f" providerId="ADAL" clId="{14AF4086-16C3-4F1F-8951-1D54C4B4D251}" dt="2022-05-11T11:42:13.826" v="269" actId="14100"/>
        <pc:sldMkLst>
          <pc:docMk/>
          <pc:sldMk cId="2803399412" sldId="294"/>
        </pc:sldMkLst>
        <pc:spChg chg="mod">
          <ac:chgData name="Stephan Bisser" userId="6bf20ff3-45cc-4984-bdac-2b7c4f21b79f" providerId="ADAL" clId="{14AF4086-16C3-4F1F-8951-1D54C4B4D251}" dt="2022-05-11T11:42:06.995" v="264" actId="27636"/>
          <ac:spMkLst>
            <pc:docMk/>
            <pc:sldMk cId="2803399412" sldId="294"/>
            <ac:spMk id="2" creationId="{C2F0A600-E18D-F76D-C09C-4320EA51D45B}"/>
          </ac:spMkLst>
        </pc:spChg>
        <pc:spChg chg="del">
          <ac:chgData name="Stephan Bisser" userId="6bf20ff3-45cc-4984-bdac-2b7c4f21b79f" providerId="ADAL" clId="{14AF4086-16C3-4F1F-8951-1D54C4B4D251}" dt="2022-05-11T11:42:06.889" v="263"/>
          <ac:spMkLst>
            <pc:docMk/>
            <pc:sldMk cId="2803399412" sldId="294"/>
            <ac:spMk id="3" creationId="{D8AAA97B-E584-94B5-8471-ABF04D21CB65}"/>
          </ac:spMkLst>
        </pc:spChg>
        <pc:picChg chg="add mod">
          <ac:chgData name="Stephan Bisser" userId="6bf20ff3-45cc-4984-bdac-2b7c4f21b79f" providerId="ADAL" clId="{14AF4086-16C3-4F1F-8951-1D54C4B4D251}" dt="2022-05-11T11:42:13.826" v="269" actId="14100"/>
          <ac:picMkLst>
            <pc:docMk/>
            <pc:sldMk cId="2803399412" sldId="294"/>
            <ac:picMk id="5" creationId="{4D2E4AC3-2525-147A-D5B8-83DBCFD11F93}"/>
          </ac:picMkLst>
        </pc:picChg>
      </pc:sldChg>
      <pc:sldMasterChg chg="del delSldLayout">
        <pc:chgData name="Stephan Bisser" userId="6bf20ff3-45cc-4984-bdac-2b7c4f21b79f" providerId="ADAL" clId="{14AF4086-16C3-4F1F-8951-1D54C4B4D251}" dt="2022-05-11T09:43:50.140" v="110" actId="47"/>
        <pc:sldMasterMkLst>
          <pc:docMk/>
          <pc:sldMasterMk cId="861879079" sldId="2147483648"/>
        </pc:sldMasterMkLst>
        <pc:sldLayoutChg chg="del">
          <pc:chgData name="Stephan Bisser" userId="6bf20ff3-45cc-4984-bdac-2b7c4f21b79f" providerId="ADAL" clId="{14AF4086-16C3-4F1F-8951-1D54C4B4D251}" dt="2022-05-11T09:43:50.140" v="110" actId="47"/>
          <pc:sldLayoutMkLst>
            <pc:docMk/>
            <pc:sldMasterMk cId="861879079" sldId="2147483648"/>
            <pc:sldLayoutMk cId="3107123649" sldId="2147483649"/>
          </pc:sldLayoutMkLst>
        </pc:sldLayoutChg>
        <pc:sldLayoutChg chg="del">
          <pc:chgData name="Stephan Bisser" userId="6bf20ff3-45cc-4984-bdac-2b7c4f21b79f" providerId="ADAL" clId="{14AF4086-16C3-4F1F-8951-1D54C4B4D251}" dt="2022-05-11T09:43:50.140" v="110" actId="47"/>
          <pc:sldLayoutMkLst>
            <pc:docMk/>
            <pc:sldMasterMk cId="861879079" sldId="2147483648"/>
            <pc:sldLayoutMk cId="3454770783" sldId="2147483650"/>
          </pc:sldLayoutMkLst>
        </pc:sldLayoutChg>
        <pc:sldLayoutChg chg="del">
          <pc:chgData name="Stephan Bisser" userId="6bf20ff3-45cc-4984-bdac-2b7c4f21b79f" providerId="ADAL" clId="{14AF4086-16C3-4F1F-8951-1D54C4B4D251}" dt="2022-05-11T09:43:50.140" v="110" actId="47"/>
          <pc:sldLayoutMkLst>
            <pc:docMk/>
            <pc:sldMasterMk cId="861879079" sldId="2147483648"/>
            <pc:sldLayoutMk cId="876111466" sldId="2147483651"/>
          </pc:sldLayoutMkLst>
        </pc:sldLayoutChg>
        <pc:sldLayoutChg chg="del">
          <pc:chgData name="Stephan Bisser" userId="6bf20ff3-45cc-4984-bdac-2b7c4f21b79f" providerId="ADAL" clId="{14AF4086-16C3-4F1F-8951-1D54C4B4D251}" dt="2022-05-11T09:43:50.140" v="110" actId="47"/>
          <pc:sldLayoutMkLst>
            <pc:docMk/>
            <pc:sldMasterMk cId="861879079" sldId="2147483648"/>
            <pc:sldLayoutMk cId="1012076362" sldId="2147483652"/>
          </pc:sldLayoutMkLst>
        </pc:sldLayoutChg>
        <pc:sldLayoutChg chg="del">
          <pc:chgData name="Stephan Bisser" userId="6bf20ff3-45cc-4984-bdac-2b7c4f21b79f" providerId="ADAL" clId="{14AF4086-16C3-4F1F-8951-1D54C4B4D251}" dt="2022-05-11T09:43:50.140" v="110" actId="47"/>
          <pc:sldLayoutMkLst>
            <pc:docMk/>
            <pc:sldMasterMk cId="861879079" sldId="2147483648"/>
            <pc:sldLayoutMk cId="3366303249" sldId="2147483653"/>
          </pc:sldLayoutMkLst>
        </pc:sldLayoutChg>
        <pc:sldLayoutChg chg="del">
          <pc:chgData name="Stephan Bisser" userId="6bf20ff3-45cc-4984-bdac-2b7c4f21b79f" providerId="ADAL" clId="{14AF4086-16C3-4F1F-8951-1D54C4B4D251}" dt="2022-05-11T09:43:50.140" v="110" actId="47"/>
          <pc:sldLayoutMkLst>
            <pc:docMk/>
            <pc:sldMasterMk cId="861879079" sldId="2147483648"/>
            <pc:sldLayoutMk cId="2547686867" sldId="2147483654"/>
          </pc:sldLayoutMkLst>
        </pc:sldLayoutChg>
        <pc:sldLayoutChg chg="del">
          <pc:chgData name="Stephan Bisser" userId="6bf20ff3-45cc-4984-bdac-2b7c4f21b79f" providerId="ADAL" clId="{14AF4086-16C3-4F1F-8951-1D54C4B4D251}" dt="2022-05-11T09:43:50.140" v="110" actId="47"/>
          <pc:sldLayoutMkLst>
            <pc:docMk/>
            <pc:sldMasterMk cId="861879079" sldId="2147483648"/>
            <pc:sldLayoutMk cId="1202339498" sldId="2147483655"/>
          </pc:sldLayoutMkLst>
        </pc:sldLayoutChg>
        <pc:sldLayoutChg chg="del">
          <pc:chgData name="Stephan Bisser" userId="6bf20ff3-45cc-4984-bdac-2b7c4f21b79f" providerId="ADAL" clId="{14AF4086-16C3-4F1F-8951-1D54C4B4D251}" dt="2022-05-11T09:43:50.140" v="110" actId="47"/>
          <pc:sldLayoutMkLst>
            <pc:docMk/>
            <pc:sldMasterMk cId="861879079" sldId="2147483648"/>
            <pc:sldLayoutMk cId="802222194" sldId="2147483656"/>
          </pc:sldLayoutMkLst>
        </pc:sldLayoutChg>
        <pc:sldLayoutChg chg="del">
          <pc:chgData name="Stephan Bisser" userId="6bf20ff3-45cc-4984-bdac-2b7c4f21b79f" providerId="ADAL" clId="{14AF4086-16C3-4F1F-8951-1D54C4B4D251}" dt="2022-05-11T09:43:50.140" v="110" actId="47"/>
          <pc:sldLayoutMkLst>
            <pc:docMk/>
            <pc:sldMasterMk cId="861879079" sldId="2147483648"/>
            <pc:sldLayoutMk cId="324320504" sldId="2147483657"/>
          </pc:sldLayoutMkLst>
        </pc:sldLayoutChg>
        <pc:sldLayoutChg chg="del">
          <pc:chgData name="Stephan Bisser" userId="6bf20ff3-45cc-4984-bdac-2b7c4f21b79f" providerId="ADAL" clId="{14AF4086-16C3-4F1F-8951-1D54C4B4D251}" dt="2022-05-11T09:43:50.140" v="110" actId="47"/>
          <pc:sldLayoutMkLst>
            <pc:docMk/>
            <pc:sldMasterMk cId="861879079" sldId="2147483648"/>
            <pc:sldLayoutMk cId="3371538770" sldId="2147483658"/>
          </pc:sldLayoutMkLst>
        </pc:sldLayoutChg>
        <pc:sldLayoutChg chg="del">
          <pc:chgData name="Stephan Bisser" userId="6bf20ff3-45cc-4984-bdac-2b7c4f21b79f" providerId="ADAL" clId="{14AF4086-16C3-4F1F-8951-1D54C4B4D251}" dt="2022-05-11T09:43:50.140" v="110" actId="47"/>
          <pc:sldLayoutMkLst>
            <pc:docMk/>
            <pc:sldMasterMk cId="861879079" sldId="2147483648"/>
            <pc:sldLayoutMk cId="3868251612" sldId="2147483659"/>
          </pc:sldLayoutMkLst>
        </pc:sldLayoutChg>
        <pc:sldLayoutChg chg="del">
          <pc:chgData name="Stephan Bisser" userId="6bf20ff3-45cc-4984-bdac-2b7c4f21b79f" providerId="ADAL" clId="{14AF4086-16C3-4F1F-8951-1D54C4B4D251}" dt="2022-05-11T09:43:50.140" v="110" actId="47"/>
          <pc:sldLayoutMkLst>
            <pc:docMk/>
            <pc:sldMasterMk cId="861879079" sldId="2147483648"/>
            <pc:sldLayoutMk cId="753203485" sldId="2147483660"/>
          </pc:sldLayoutMkLst>
        </pc:sldLayoutChg>
        <pc:sldLayoutChg chg="del">
          <pc:chgData name="Stephan Bisser" userId="6bf20ff3-45cc-4984-bdac-2b7c4f21b79f" providerId="ADAL" clId="{14AF4086-16C3-4F1F-8951-1D54C4B4D251}" dt="2022-05-11T09:43:50.140" v="110" actId="47"/>
          <pc:sldLayoutMkLst>
            <pc:docMk/>
            <pc:sldMasterMk cId="861879079" sldId="2147483648"/>
            <pc:sldLayoutMk cId="736138301" sldId="2147483661"/>
          </pc:sldLayoutMkLst>
        </pc:sldLayoutChg>
        <pc:sldLayoutChg chg="del">
          <pc:chgData name="Stephan Bisser" userId="6bf20ff3-45cc-4984-bdac-2b7c4f21b79f" providerId="ADAL" clId="{14AF4086-16C3-4F1F-8951-1D54C4B4D251}" dt="2022-05-11T09:43:50.140" v="110" actId="47"/>
          <pc:sldLayoutMkLst>
            <pc:docMk/>
            <pc:sldMasterMk cId="861879079" sldId="2147483648"/>
            <pc:sldLayoutMk cId="193076197" sldId="2147483662"/>
          </pc:sldLayoutMkLst>
        </pc:sldLayoutChg>
        <pc:sldLayoutChg chg="del">
          <pc:chgData name="Stephan Bisser" userId="6bf20ff3-45cc-4984-bdac-2b7c4f21b79f" providerId="ADAL" clId="{14AF4086-16C3-4F1F-8951-1D54C4B4D251}" dt="2022-05-11T09:43:50.140" v="110" actId="47"/>
          <pc:sldLayoutMkLst>
            <pc:docMk/>
            <pc:sldMasterMk cId="861879079" sldId="2147483648"/>
            <pc:sldLayoutMk cId="3225956800" sldId="2147483663"/>
          </pc:sldLayoutMkLst>
        </pc:sldLayoutChg>
        <pc:sldLayoutChg chg="del">
          <pc:chgData name="Stephan Bisser" userId="6bf20ff3-45cc-4984-bdac-2b7c4f21b79f" providerId="ADAL" clId="{14AF4086-16C3-4F1F-8951-1D54C4B4D251}" dt="2022-05-11T09:43:50.140" v="110" actId="47"/>
          <pc:sldLayoutMkLst>
            <pc:docMk/>
            <pc:sldMasterMk cId="861879079" sldId="2147483648"/>
            <pc:sldLayoutMk cId="1581046922" sldId="2147483680"/>
          </pc:sldLayoutMkLst>
        </pc:sldLayoutChg>
        <pc:sldLayoutChg chg="del">
          <pc:chgData name="Stephan Bisser" userId="6bf20ff3-45cc-4984-bdac-2b7c4f21b79f" providerId="ADAL" clId="{14AF4086-16C3-4F1F-8951-1D54C4B4D251}" dt="2022-05-11T09:43:50.140" v="110" actId="47"/>
          <pc:sldLayoutMkLst>
            <pc:docMk/>
            <pc:sldMasterMk cId="861879079" sldId="2147483648"/>
            <pc:sldLayoutMk cId="3167940688" sldId="2147483699"/>
          </pc:sldLayoutMkLst>
        </pc:sldLayoutChg>
        <pc:sldLayoutChg chg="del">
          <pc:chgData name="Stephan Bisser" userId="6bf20ff3-45cc-4984-bdac-2b7c4f21b79f" providerId="ADAL" clId="{14AF4086-16C3-4F1F-8951-1D54C4B4D251}" dt="2022-05-11T09:43:50.140" v="110" actId="47"/>
          <pc:sldLayoutMkLst>
            <pc:docMk/>
            <pc:sldMasterMk cId="861879079" sldId="2147483648"/>
            <pc:sldLayoutMk cId="653871757" sldId="2147483700"/>
          </pc:sldLayoutMkLst>
        </pc:sldLayoutChg>
        <pc:sldLayoutChg chg="del">
          <pc:chgData name="Stephan Bisser" userId="6bf20ff3-45cc-4984-bdac-2b7c4f21b79f" providerId="ADAL" clId="{14AF4086-16C3-4F1F-8951-1D54C4B4D251}" dt="2022-05-11T09:43:50.140" v="110" actId="47"/>
          <pc:sldLayoutMkLst>
            <pc:docMk/>
            <pc:sldMasterMk cId="861879079" sldId="2147483648"/>
            <pc:sldLayoutMk cId="2120467651" sldId="2147483701"/>
          </pc:sldLayoutMkLst>
        </pc:sldLayoutChg>
      </pc:sldMasterChg>
      <pc:sldMasterChg chg="del delSldLayout">
        <pc:chgData name="Stephan Bisser" userId="6bf20ff3-45cc-4984-bdac-2b7c4f21b79f" providerId="ADAL" clId="{14AF4086-16C3-4F1F-8951-1D54C4B4D251}" dt="2022-05-11T09:43:41.776" v="106" actId="47"/>
        <pc:sldMasterMkLst>
          <pc:docMk/>
          <pc:sldMasterMk cId="1908570592" sldId="2147483702"/>
        </pc:sldMasterMkLst>
        <pc:sldLayoutChg chg="del">
          <pc:chgData name="Stephan Bisser" userId="6bf20ff3-45cc-4984-bdac-2b7c4f21b79f" providerId="ADAL" clId="{14AF4086-16C3-4F1F-8951-1D54C4B4D251}" dt="2022-05-11T09:43:41.776" v="106" actId="47"/>
          <pc:sldLayoutMkLst>
            <pc:docMk/>
            <pc:sldMasterMk cId="1908570592" sldId="2147483702"/>
            <pc:sldLayoutMk cId="4037087014" sldId="2147483703"/>
          </pc:sldLayoutMkLst>
        </pc:sldLayoutChg>
        <pc:sldLayoutChg chg="del">
          <pc:chgData name="Stephan Bisser" userId="6bf20ff3-45cc-4984-bdac-2b7c4f21b79f" providerId="ADAL" clId="{14AF4086-16C3-4F1F-8951-1D54C4B4D251}" dt="2022-05-11T09:43:41.776" v="106" actId="47"/>
          <pc:sldLayoutMkLst>
            <pc:docMk/>
            <pc:sldMasterMk cId="1908570592" sldId="2147483702"/>
            <pc:sldLayoutMk cId="1990637976" sldId="2147483704"/>
          </pc:sldLayoutMkLst>
        </pc:sldLayoutChg>
        <pc:sldLayoutChg chg="del">
          <pc:chgData name="Stephan Bisser" userId="6bf20ff3-45cc-4984-bdac-2b7c4f21b79f" providerId="ADAL" clId="{14AF4086-16C3-4F1F-8951-1D54C4B4D251}" dt="2022-05-11T09:43:41.776" v="106" actId="47"/>
          <pc:sldLayoutMkLst>
            <pc:docMk/>
            <pc:sldMasterMk cId="1908570592" sldId="2147483702"/>
            <pc:sldLayoutMk cId="4180786798" sldId="2147483705"/>
          </pc:sldLayoutMkLst>
        </pc:sldLayoutChg>
        <pc:sldLayoutChg chg="del">
          <pc:chgData name="Stephan Bisser" userId="6bf20ff3-45cc-4984-bdac-2b7c4f21b79f" providerId="ADAL" clId="{14AF4086-16C3-4F1F-8951-1D54C4B4D251}" dt="2022-05-11T09:43:41.776" v="106" actId="47"/>
          <pc:sldLayoutMkLst>
            <pc:docMk/>
            <pc:sldMasterMk cId="1908570592" sldId="2147483702"/>
            <pc:sldLayoutMk cId="69647501" sldId="2147483706"/>
          </pc:sldLayoutMkLst>
        </pc:sldLayoutChg>
        <pc:sldLayoutChg chg="del">
          <pc:chgData name="Stephan Bisser" userId="6bf20ff3-45cc-4984-bdac-2b7c4f21b79f" providerId="ADAL" clId="{14AF4086-16C3-4F1F-8951-1D54C4B4D251}" dt="2022-05-11T09:43:41.776" v="106" actId="47"/>
          <pc:sldLayoutMkLst>
            <pc:docMk/>
            <pc:sldMasterMk cId="1908570592" sldId="2147483702"/>
            <pc:sldLayoutMk cId="1909652266" sldId="2147483707"/>
          </pc:sldLayoutMkLst>
        </pc:sldLayoutChg>
        <pc:sldLayoutChg chg="del">
          <pc:chgData name="Stephan Bisser" userId="6bf20ff3-45cc-4984-bdac-2b7c4f21b79f" providerId="ADAL" clId="{14AF4086-16C3-4F1F-8951-1D54C4B4D251}" dt="2022-05-11T09:43:41.776" v="106" actId="47"/>
          <pc:sldLayoutMkLst>
            <pc:docMk/>
            <pc:sldMasterMk cId="1908570592" sldId="2147483702"/>
            <pc:sldLayoutMk cId="533838282" sldId="2147483708"/>
          </pc:sldLayoutMkLst>
        </pc:sldLayoutChg>
        <pc:sldLayoutChg chg="del">
          <pc:chgData name="Stephan Bisser" userId="6bf20ff3-45cc-4984-bdac-2b7c4f21b79f" providerId="ADAL" clId="{14AF4086-16C3-4F1F-8951-1D54C4B4D251}" dt="2022-05-11T09:43:41.776" v="106" actId="47"/>
          <pc:sldLayoutMkLst>
            <pc:docMk/>
            <pc:sldMasterMk cId="1908570592" sldId="2147483702"/>
            <pc:sldLayoutMk cId="2543359744" sldId="2147483709"/>
          </pc:sldLayoutMkLst>
        </pc:sldLayoutChg>
        <pc:sldLayoutChg chg="del">
          <pc:chgData name="Stephan Bisser" userId="6bf20ff3-45cc-4984-bdac-2b7c4f21b79f" providerId="ADAL" clId="{14AF4086-16C3-4F1F-8951-1D54C4B4D251}" dt="2022-05-11T09:43:41.776" v="106" actId="47"/>
          <pc:sldLayoutMkLst>
            <pc:docMk/>
            <pc:sldMasterMk cId="1908570592" sldId="2147483702"/>
            <pc:sldLayoutMk cId="837181835" sldId="2147483710"/>
          </pc:sldLayoutMkLst>
        </pc:sldLayoutChg>
        <pc:sldLayoutChg chg="del">
          <pc:chgData name="Stephan Bisser" userId="6bf20ff3-45cc-4984-bdac-2b7c4f21b79f" providerId="ADAL" clId="{14AF4086-16C3-4F1F-8951-1D54C4B4D251}" dt="2022-05-11T09:43:41.776" v="106" actId="47"/>
          <pc:sldLayoutMkLst>
            <pc:docMk/>
            <pc:sldMasterMk cId="1908570592" sldId="2147483702"/>
            <pc:sldLayoutMk cId="1480576605" sldId="2147483711"/>
          </pc:sldLayoutMkLst>
        </pc:sldLayoutChg>
        <pc:sldLayoutChg chg="del">
          <pc:chgData name="Stephan Bisser" userId="6bf20ff3-45cc-4984-bdac-2b7c4f21b79f" providerId="ADAL" clId="{14AF4086-16C3-4F1F-8951-1D54C4B4D251}" dt="2022-05-11T09:43:41.776" v="106" actId="47"/>
          <pc:sldLayoutMkLst>
            <pc:docMk/>
            <pc:sldMasterMk cId="1908570592" sldId="2147483702"/>
            <pc:sldLayoutMk cId="3804707262" sldId="2147483712"/>
          </pc:sldLayoutMkLst>
        </pc:sldLayoutChg>
        <pc:sldLayoutChg chg="del">
          <pc:chgData name="Stephan Bisser" userId="6bf20ff3-45cc-4984-bdac-2b7c4f21b79f" providerId="ADAL" clId="{14AF4086-16C3-4F1F-8951-1D54C4B4D251}" dt="2022-05-11T09:43:41.776" v="106" actId="47"/>
          <pc:sldLayoutMkLst>
            <pc:docMk/>
            <pc:sldMasterMk cId="1908570592" sldId="2147483702"/>
            <pc:sldLayoutMk cId="2890954243" sldId="2147483713"/>
          </pc:sldLayoutMkLst>
        </pc:sldLayoutChg>
        <pc:sldLayoutChg chg="del">
          <pc:chgData name="Stephan Bisser" userId="6bf20ff3-45cc-4984-bdac-2b7c4f21b79f" providerId="ADAL" clId="{14AF4086-16C3-4F1F-8951-1D54C4B4D251}" dt="2022-05-11T09:43:41.776" v="106" actId="47"/>
          <pc:sldLayoutMkLst>
            <pc:docMk/>
            <pc:sldMasterMk cId="1908570592" sldId="2147483702"/>
            <pc:sldLayoutMk cId="802971440" sldId="2147483714"/>
          </pc:sldLayoutMkLst>
        </pc:sldLayoutChg>
        <pc:sldLayoutChg chg="del">
          <pc:chgData name="Stephan Bisser" userId="6bf20ff3-45cc-4984-bdac-2b7c4f21b79f" providerId="ADAL" clId="{14AF4086-16C3-4F1F-8951-1D54C4B4D251}" dt="2022-05-11T09:43:41.776" v="106" actId="47"/>
          <pc:sldLayoutMkLst>
            <pc:docMk/>
            <pc:sldMasterMk cId="1908570592" sldId="2147483702"/>
            <pc:sldLayoutMk cId="2175752397" sldId="2147483715"/>
          </pc:sldLayoutMkLst>
        </pc:sldLayoutChg>
        <pc:sldLayoutChg chg="del">
          <pc:chgData name="Stephan Bisser" userId="6bf20ff3-45cc-4984-bdac-2b7c4f21b79f" providerId="ADAL" clId="{14AF4086-16C3-4F1F-8951-1D54C4B4D251}" dt="2022-05-11T09:43:41.776" v="106" actId="47"/>
          <pc:sldLayoutMkLst>
            <pc:docMk/>
            <pc:sldMasterMk cId="1908570592" sldId="2147483702"/>
            <pc:sldLayoutMk cId="2350753003" sldId="2147483716"/>
          </pc:sldLayoutMkLst>
        </pc:sldLayoutChg>
        <pc:sldLayoutChg chg="del">
          <pc:chgData name="Stephan Bisser" userId="6bf20ff3-45cc-4984-bdac-2b7c4f21b79f" providerId="ADAL" clId="{14AF4086-16C3-4F1F-8951-1D54C4B4D251}" dt="2022-05-11T09:43:41.776" v="106" actId="47"/>
          <pc:sldLayoutMkLst>
            <pc:docMk/>
            <pc:sldMasterMk cId="1908570592" sldId="2147483702"/>
            <pc:sldLayoutMk cId="3236649355" sldId="2147483717"/>
          </pc:sldLayoutMkLst>
        </pc:sldLayoutChg>
        <pc:sldLayoutChg chg="del">
          <pc:chgData name="Stephan Bisser" userId="6bf20ff3-45cc-4984-bdac-2b7c4f21b79f" providerId="ADAL" clId="{14AF4086-16C3-4F1F-8951-1D54C4B4D251}" dt="2022-05-11T09:43:41.776" v="106" actId="47"/>
          <pc:sldLayoutMkLst>
            <pc:docMk/>
            <pc:sldMasterMk cId="1908570592" sldId="2147483702"/>
            <pc:sldLayoutMk cId="3379465545" sldId="2147483718"/>
          </pc:sldLayoutMkLst>
        </pc:sldLayoutChg>
        <pc:sldLayoutChg chg="del">
          <pc:chgData name="Stephan Bisser" userId="6bf20ff3-45cc-4984-bdac-2b7c4f21b79f" providerId="ADAL" clId="{14AF4086-16C3-4F1F-8951-1D54C4B4D251}" dt="2022-05-11T09:43:41.776" v="106" actId="47"/>
          <pc:sldLayoutMkLst>
            <pc:docMk/>
            <pc:sldMasterMk cId="1908570592" sldId="2147483702"/>
            <pc:sldLayoutMk cId="3879638627" sldId="2147483719"/>
          </pc:sldLayoutMkLst>
        </pc:sldLayoutChg>
        <pc:sldLayoutChg chg="del">
          <pc:chgData name="Stephan Bisser" userId="6bf20ff3-45cc-4984-bdac-2b7c4f21b79f" providerId="ADAL" clId="{14AF4086-16C3-4F1F-8951-1D54C4B4D251}" dt="2022-05-11T09:43:41.776" v="106" actId="47"/>
          <pc:sldLayoutMkLst>
            <pc:docMk/>
            <pc:sldMasterMk cId="1908570592" sldId="2147483702"/>
            <pc:sldLayoutMk cId="3983982412" sldId="2147483720"/>
          </pc:sldLayoutMkLst>
        </pc:sldLayoutChg>
        <pc:sldLayoutChg chg="del">
          <pc:chgData name="Stephan Bisser" userId="6bf20ff3-45cc-4984-bdac-2b7c4f21b79f" providerId="ADAL" clId="{14AF4086-16C3-4F1F-8951-1D54C4B4D251}" dt="2022-05-11T09:43:41.776" v="106" actId="47"/>
          <pc:sldLayoutMkLst>
            <pc:docMk/>
            <pc:sldMasterMk cId="1908570592" sldId="2147483702"/>
            <pc:sldLayoutMk cId="2904734035" sldId="2147483721"/>
          </pc:sldLayoutMkLst>
        </pc:sldLayoutChg>
      </pc:sldMasterChg>
    </pc:docChg>
  </pc:docChgLst>
  <pc:docChgLst>
    <pc:chgData name="Stephan Bisser" userId="6bf20ff3-45cc-4984-bdac-2b7c4f21b79f" providerId="ADAL" clId="{387F5CD2-5CDC-49E1-973C-2D665265DF43}"/>
    <pc:docChg chg="custSel addSld modSld">
      <pc:chgData name="Stephan Bisser" userId="6bf20ff3-45cc-4984-bdac-2b7c4f21b79f" providerId="ADAL" clId="{387F5CD2-5CDC-49E1-973C-2D665265DF43}" dt="2020-03-26T16:10:00.865" v="72" actId="404"/>
      <pc:docMkLst>
        <pc:docMk/>
      </pc:docMkLst>
      <pc:sldChg chg="addSp modSp new mod">
        <pc:chgData name="Stephan Bisser" userId="6bf20ff3-45cc-4984-bdac-2b7c4f21b79f" providerId="ADAL" clId="{387F5CD2-5CDC-49E1-973C-2D665265DF43}" dt="2020-03-26T08:11:11.343" v="6" actId="207"/>
        <pc:sldMkLst>
          <pc:docMk/>
          <pc:sldMk cId="299503590" sldId="275"/>
        </pc:sldMkLst>
        <pc:spChg chg="mod">
          <ac:chgData name="Stephan Bisser" userId="6bf20ff3-45cc-4984-bdac-2b7c4f21b79f" providerId="ADAL" clId="{387F5CD2-5CDC-49E1-973C-2D665265DF43}" dt="2020-03-26T08:10:59.066" v="3"/>
          <ac:spMkLst>
            <pc:docMk/>
            <pc:sldMk cId="299503590" sldId="275"/>
            <ac:spMk id="2" creationId="{BAE4193B-624E-4A07-9DA7-96027BAF909B}"/>
          </ac:spMkLst>
        </pc:spChg>
        <pc:spChg chg="add mod">
          <ac:chgData name="Stephan Bisser" userId="6bf20ff3-45cc-4984-bdac-2b7c4f21b79f" providerId="ADAL" clId="{387F5CD2-5CDC-49E1-973C-2D665265DF43}" dt="2020-03-26T08:11:11.343" v="6" actId="207"/>
          <ac:spMkLst>
            <pc:docMk/>
            <pc:sldMk cId="299503590" sldId="275"/>
            <ac:spMk id="3" creationId="{59D48C90-03BC-4B03-A47E-F49ADA8DAFBB}"/>
          </ac:spMkLst>
        </pc:spChg>
        <pc:grpChg chg="add">
          <ac:chgData name="Stephan Bisser" userId="6bf20ff3-45cc-4984-bdac-2b7c4f21b79f" providerId="ADAL" clId="{387F5CD2-5CDC-49E1-973C-2D665265DF43}" dt="2020-03-26T08:10:54.797" v="1"/>
          <ac:grpSpMkLst>
            <pc:docMk/>
            <pc:sldMk cId="299503590" sldId="275"/>
            <ac:grpSpMk id="4" creationId="{6AC84164-18B8-4917-A414-E8595F8533C3}"/>
          </ac:grpSpMkLst>
        </pc:grpChg>
      </pc:sldChg>
      <pc:sldChg chg="addSp modSp new mod">
        <pc:chgData name="Stephan Bisser" userId="6bf20ff3-45cc-4984-bdac-2b7c4f21b79f" providerId="ADAL" clId="{387F5CD2-5CDC-49E1-973C-2D665265DF43}" dt="2020-03-26T16:10:00.865" v="72" actId="404"/>
        <pc:sldMkLst>
          <pc:docMk/>
          <pc:sldMk cId="1520770079" sldId="276"/>
        </pc:sldMkLst>
        <pc:spChg chg="mod">
          <ac:chgData name="Stephan Bisser" userId="6bf20ff3-45cc-4984-bdac-2b7c4f21b79f" providerId="ADAL" clId="{387F5CD2-5CDC-49E1-973C-2D665265DF43}" dt="2020-03-26T16:08:18.061" v="40" actId="20577"/>
          <ac:spMkLst>
            <pc:docMk/>
            <pc:sldMk cId="1520770079" sldId="276"/>
            <ac:spMk id="2" creationId="{903D50F6-05DC-4E4C-B9B3-7F7D241F6A32}"/>
          </ac:spMkLst>
        </pc:spChg>
        <pc:spChg chg="add mod">
          <ac:chgData name="Stephan Bisser" userId="6bf20ff3-45cc-4984-bdac-2b7c4f21b79f" providerId="ADAL" clId="{387F5CD2-5CDC-49E1-973C-2D665265DF43}" dt="2020-03-26T16:10:00.865" v="72" actId="404"/>
          <ac:spMkLst>
            <pc:docMk/>
            <pc:sldMk cId="1520770079" sldId="276"/>
            <ac:spMk id="3" creationId="{DF9C0127-9922-4C18-884A-479BD2BFC3D8}"/>
          </ac:spMkLst>
        </pc:spChg>
      </pc:sldChg>
    </pc:docChg>
  </pc:docChgLst>
  <pc:docChgLst>
    <pc:chgData name="Stephan Bisser" userId="6bf20ff3-45cc-4984-bdac-2b7c4f21b79f" providerId="ADAL" clId="{31AF9A05-574C-475A-9AEC-DD10C60CAA7D}"/>
    <pc:docChg chg="undo redo custSel addSld delSld modSld">
      <pc:chgData name="Stephan Bisser" userId="6bf20ff3-45cc-4984-bdac-2b7c4f21b79f" providerId="ADAL" clId="{31AF9A05-574C-475A-9AEC-DD10C60CAA7D}" dt="2021-09-16T13:13:42.842" v="127" actId="729"/>
      <pc:docMkLst>
        <pc:docMk/>
      </pc:docMkLst>
      <pc:sldChg chg="add del mod modShow">
        <pc:chgData name="Stephan Bisser" userId="6bf20ff3-45cc-4984-bdac-2b7c4f21b79f" providerId="ADAL" clId="{31AF9A05-574C-475A-9AEC-DD10C60CAA7D}" dt="2021-09-16T13:13:42.842" v="127" actId="729"/>
        <pc:sldMkLst>
          <pc:docMk/>
          <pc:sldMk cId="812437734" sldId="258"/>
        </pc:sldMkLst>
      </pc:sldChg>
      <pc:sldChg chg="modSp add del mod">
        <pc:chgData name="Stephan Bisser" userId="6bf20ff3-45cc-4984-bdac-2b7c4f21b79f" providerId="ADAL" clId="{31AF9A05-574C-475A-9AEC-DD10C60CAA7D}" dt="2021-09-16T13:07:37.410" v="102" actId="47"/>
        <pc:sldMkLst>
          <pc:docMk/>
          <pc:sldMk cId="2596092295" sldId="263"/>
        </pc:sldMkLst>
        <pc:spChg chg="mod">
          <ac:chgData name="Stephan Bisser" userId="6bf20ff3-45cc-4984-bdac-2b7c4f21b79f" providerId="ADAL" clId="{31AF9A05-574C-475A-9AEC-DD10C60CAA7D}" dt="2021-09-16T13:05:36.919" v="47" actId="20577"/>
          <ac:spMkLst>
            <pc:docMk/>
            <pc:sldMk cId="2596092295" sldId="263"/>
            <ac:spMk id="2" creationId="{EE60FC1B-D779-4837-BA37-03D60B50B5E9}"/>
          </ac:spMkLst>
        </pc:spChg>
        <pc:spChg chg="mod">
          <ac:chgData name="Stephan Bisser" userId="6bf20ff3-45cc-4984-bdac-2b7c4f21b79f" providerId="ADAL" clId="{31AF9A05-574C-475A-9AEC-DD10C60CAA7D}" dt="2021-09-16T13:06:05.487" v="91" actId="20577"/>
          <ac:spMkLst>
            <pc:docMk/>
            <pc:sldMk cId="2596092295" sldId="263"/>
            <ac:spMk id="3" creationId="{AC2E820D-46F8-46EA-9382-879CCB5EF59C}"/>
          </ac:spMkLst>
        </pc:spChg>
      </pc:sldChg>
      <pc:sldChg chg="del">
        <pc:chgData name="Stephan Bisser" userId="6bf20ff3-45cc-4984-bdac-2b7c4f21b79f" providerId="ADAL" clId="{31AF9A05-574C-475A-9AEC-DD10C60CAA7D}" dt="2021-09-16T13:08:00.451" v="109" actId="47"/>
        <pc:sldMkLst>
          <pc:docMk/>
          <pc:sldMk cId="1137474790" sldId="268"/>
        </pc:sldMkLst>
      </pc:sldChg>
      <pc:sldChg chg="del">
        <pc:chgData name="Stephan Bisser" userId="6bf20ff3-45cc-4984-bdac-2b7c4f21b79f" providerId="ADAL" clId="{31AF9A05-574C-475A-9AEC-DD10C60CAA7D}" dt="2021-09-16T13:07:59.451" v="108" actId="47"/>
        <pc:sldMkLst>
          <pc:docMk/>
          <pc:sldMk cId="3193807316" sldId="270"/>
        </pc:sldMkLst>
      </pc:sldChg>
      <pc:sldChg chg="del">
        <pc:chgData name="Stephan Bisser" userId="6bf20ff3-45cc-4984-bdac-2b7c4f21b79f" providerId="ADAL" clId="{31AF9A05-574C-475A-9AEC-DD10C60CAA7D}" dt="2021-09-16T13:08:06.171" v="111" actId="47"/>
        <pc:sldMkLst>
          <pc:docMk/>
          <pc:sldMk cId="1668774711" sldId="271"/>
        </pc:sldMkLst>
      </pc:sldChg>
      <pc:sldChg chg="del">
        <pc:chgData name="Stephan Bisser" userId="6bf20ff3-45cc-4984-bdac-2b7c4f21b79f" providerId="ADAL" clId="{31AF9A05-574C-475A-9AEC-DD10C60CAA7D}" dt="2021-09-16T13:08:06.704" v="112" actId="47"/>
        <pc:sldMkLst>
          <pc:docMk/>
          <pc:sldMk cId="4209441178" sldId="272"/>
        </pc:sldMkLst>
      </pc:sldChg>
      <pc:sldChg chg="del">
        <pc:chgData name="Stephan Bisser" userId="6bf20ff3-45cc-4984-bdac-2b7c4f21b79f" providerId="ADAL" clId="{31AF9A05-574C-475A-9AEC-DD10C60CAA7D}" dt="2021-09-16T13:08:07.272" v="113" actId="47"/>
        <pc:sldMkLst>
          <pc:docMk/>
          <pc:sldMk cId="923271300" sldId="273"/>
        </pc:sldMkLst>
      </pc:sldChg>
      <pc:sldChg chg="del">
        <pc:chgData name="Stephan Bisser" userId="6bf20ff3-45cc-4984-bdac-2b7c4f21b79f" providerId="ADAL" clId="{31AF9A05-574C-475A-9AEC-DD10C60CAA7D}" dt="2021-09-16T13:07:58.350" v="107" actId="47"/>
        <pc:sldMkLst>
          <pc:docMk/>
          <pc:sldMk cId="299503590" sldId="275"/>
        </pc:sldMkLst>
      </pc:sldChg>
      <pc:sldChg chg="modSp mod">
        <pc:chgData name="Stephan Bisser" userId="6bf20ff3-45cc-4984-bdac-2b7c4f21b79f" providerId="ADAL" clId="{31AF9A05-574C-475A-9AEC-DD10C60CAA7D}" dt="2021-09-16T13:08:38.041" v="126" actId="20577"/>
        <pc:sldMkLst>
          <pc:docMk/>
          <pc:sldMk cId="1520770079" sldId="276"/>
        </pc:sldMkLst>
        <pc:spChg chg="mod">
          <ac:chgData name="Stephan Bisser" userId="6bf20ff3-45cc-4984-bdac-2b7c4f21b79f" providerId="ADAL" clId="{31AF9A05-574C-475A-9AEC-DD10C60CAA7D}" dt="2021-09-16T13:08:38.041" v="126" actId="20577"/>
          <ac:spMkLst>
            <pc:docMk/>
            <pc:sldMk cId="1520770079" sldId="276"/>
            <ac:spMk id="3" creationId="{DF9C0127-9922-4C18-884A-479BD2BFC3D8}"/>
          </ac:spMkLst>
        </pc:spChg>
      </pc:sldChg>
      <pc:sldChg chg="del">
        <pc:chgData name="Stephan Bisser" userId="6bf20ff3-45cc-4984-bdac-2b7c4f21b79f" providerId="ADAL" clId="{31AF9A05-574C-475A-9AEC-DD10C60CAA7D}" dt="2021-09-16T13:08:19.145" v="115" actId="47"/>
        <pc:sldMkLst>
          <pc:docMk/>
          <pc:sldMk cId="1415681530" sldId="277"/>
        </pc:sldMkLst>
      </pc:sldChg>
      <pc:sldChg chg="del">
        <pc:chgData name="Stephan Bisser" userId="6bf20ff3-45cc-4984-bdac-2b7c4f21b79f" providerId="ADAL" clId="{31AF9A05-574C-475A-9AEC-DD10C60CAA7D}" dt="2021-09-16T13:08:15.097" v="114" actId="47"/>
        <pc:sldMkLst>
          <pc:docMk/>
          <pc:sldMk cId="2165689755" sldId="278"/>
        </pc:sldMkLst>
      </pc:sldChg>
      <pc:sldChg chg="del">
        <pc:chgData name="Stephan Bisser" userId="6bf20ff3-45cc-4984-bdac-2b7c4f21b79f" providerId="ADAL" clId="{31AF9A05-574C-475A-9AEC-DD10C60CAA7D}" dt="2021-09-16T13:08:15.097" v="114" actId="47"/>
        <pc:sldMkLst>
          <pc:docMk/>
          <pc:sldMk cId="3706202055" sldId="279"/>
        </pc:sldMkLst>
      </pc:sldChg>
      <pc:sldChg chg="del">
        <pc:chgData name="Stephan Bisser" userId="6bf20ff3-45cc-4984-bdac-2b7c4f21b79f" providerId="ADAL" clId="{31AF9A05-574C-475A-9AEC-DD10C60CAA7D}" dt="2021-09-16T13:08:15.097" v="114" actId="47"/>
        <pc:sldMkLst>
          <pc:docMk/>
          <pc:sldMk cId="1535521704" sldId="280"/>
        </pc:sldMkLst>
      </pc:sldChg>
      <pc:sldChg chg="del">
        <pc:chgData name="Stephan Bisser" userId="6bf20ff3-45cc-4984-bdac-2b7c4f21b79f" providerId="ADAL" clId="{31AF9A05-574C-475A-9AEC-DD10C60CAA7D}" dt="2021-09-16T13:08:15.097" v="114" actId="47"/>
        <pc:sldMkLst>
          <pc:docMk/>
          <pc:sldMk cId="563411448" sldId="281"/>
        </pc:sldMkLst>
      </pc:sldChg>
      <pc:sldChg chg="del">
        <pc:chgData name="Stephan Bisser" userId="6bf20ff3-45cc-4984-bdac-2b7c4f21b79f" providerId="ADAL" clId="{31AF9A05-574C-475A-9AEC-DD10C60CAA7D}" dt="2021-09-16T13:08:15.097" v="114" actId="47"/>
        <pc:sldMkLst>
          <pc:docMk/>
          <pc:sldMk cId="2132771900" sldId="282"/>
        </pc:sldMkLst>
      </pc:sldChg>
      <pc:sldChg chg="del">
        <pc:chgData name="Stephan Bisser" userId="6bf20ff3-45cc-4984-bdac-2b7c4f21b79f" providerId="ADAL" clId="{31AF9A05-574C-475A-9AEC-DD10C60CAA7D}" dt="2021-09-16T13:08:15.097" v="114" actId="47"/>
        <pc:sldMkLst>
          <pc:docMk/>
          <pc:sldMk cId="1890300088" sldId="283"/>
        </pc:sldMkLst>
      </pc:sldChg>
      <pc:sldChg chg="del">
        <pc:chgData name="Stephan Bisser" userId="6bf20ff3-45cc-4984-bdac-2b7c4f21b79f" providerId="ADAL" clId="{31AF9A05-574C-475A-9AEC-DD10C60CAA7D}" dt="2021-09-16T13:08:15.097" v="114" actId="47"/>
        <pc:sldMkLst>
          <pc:docMk/>
          <pc:sldMk cId="1158834689" sldId="285"/>
        </pc:sldMkLst>
      </pc:sldChg>
      <pc:sldChg chg="del">
        <pc:chgData name="Stephan Bisser" userId="6bf20ff3-45cc-4984-bdac-2b7c4f21b79f" providerId="ADAL" clId="{31AF9A05-574C-475A-9AEC-DD10C60CAA7D}" dt="2021-09-16T13:08:15.097" v="114" actId="47"/>
        <pc:sldMkLst>
          <pc:docMk/>
          <pc:sldMk cId="1913520191" sldId="286"/>
        </pc:sldMkLst>
      </pc:sldChg>
      <pc:sldChg chg="del">
        <pc:chgData name="Stephan Bisser" userId="6bf20ff3-45cc-4984-bdac-2b7c4f21b79f" providerId="ADAL" clId="{31AF9A05-574C-475A-9AEC-DD10C60CAA7D}" dt="2021-09-16T13:08:15.097" v="114" actId="47"/>
        <pc:sldMkLst>
          <pc:docMk/>
          <pc:sldMk cId="3935940556" sldId="287"/>
        </pc:sldMkLst>
      </pc:sldChg>
      <pc:sldChg chg="del">
        <pc:chgData name="Stephan Bisser" userId="6bf20ff3-45cc-4984-bdac-2b7c4f21b79f" providerId="ADAL" clId="{31AF9A05-574C-475A-9AEC-DD10C60CAA7D}" dt="2021-09-16T13:08:15.097" v="114" actId="47"/>
        <pc:sldMkLst>
          <pc:docMk/>
          <pc:sldMk cId="3851937646" sldId="288"/>
        </pc:sldMkLst>
      </pc:sldChg>
      <pc:sldChg chg="del">
        <pc:chgData name="Stephan Bisser" userId="6bf20ff3-45cc-4984-bdac-2b7c4f21b79f" providerId="ADAL" clId="{31AF9A05-574C-475A-9AEC-DD10C60CAA7D}" dt="2021-09-16T13:08:15.097" v="114" actId="47"/>
        <pc:sldMkLst>
          <pc:docMk/>
          <pc:sldMk cId="1147919759" sldId="289"/>
        </pc:sldMkLst>
      </pc:sldChg>
      <pc:sldChg chg="del">
        <pc:chgData name="Stephan Bisser" userId="6bf20ff3-45cc-4984-bdac-2b7c4f21b79f" providerId="ADAL" clId="{31AF9A05-574C-475A-9AEC-DD10C60CAA7D}" dt="2021-09-16T13:08:15.097" v="114" actId="47"/>
        <pc:sldMkLst>
          <pc:docMk/>
          <pc:sldMk cId="2664874567" sldId="290"/>
        </pc:sldMkLst>
      </pc:sldChg>
      <pc:sldChg chg="del">
        <pc:chgData name="Stephan Bisser" userId="6bf20ff3-45cc-4984-bdac-2b7c4f21b79f" providerId="ADAL" clId="{31AF9A05-574C-475A-9AEC-DD10C60CAA7D}" dt="2021-09-16T13:08:15.097" v="114" actId="47"/>
        <pc:sldMkLst>
          <pc:docMk/>
          <pc:sldMk cId="147955534" sldId="291"/>
        </pc:sldMkLst>
      </pc:sldChg>
      <pc:sldChg chg="modSp add mod">
        <pc:chgData name="Stephan Bisser" userId="6bf20ff3-45cc-4984-bdac-2b7c4f21b79f" providerId="ADAL" clId="{31AF9A05-574C-475A-9AEC-DD10C60CAA7D}" dt="2021-09-16T13:07:11.394" v="98" actId="14100"/>
        <pc:sldMkLst>
          <pc:docMk/>
          <pc:sldMk cId="2470511040" sldId="292"/>
        </pc:sldMkLst>
        <pc:spChg chg="mod">
          <ac:chgData name="Stephan Bisser" userId="6bf20ff3-45cc-4984-bdac-2b7c4f21b79f" providerId="ADAL" clId="{31AF9A05-574C-475A-9AEC-DD10C60CAA7D}" dt="2021-09-16T13:07:11.394" v="98" actId="14100"/>
          <ac:spMkLst>
            <pc:docMk/>
            <pc:sldMk cId="2470511040" sldId="292"/>
            <ac:spMk id="2" creationId="{EE60FC1B-D779-4837-BA37-03D60B50B5E9}"/>
          </ac:spMkLst>
        </pc:spChg>
      </pc:sldChg>
      <pc:sldChg chg="add del mod modShow">
        <pc:chgData name="Stephan Bisser" userId="6bf20ff3-45cc-4984-bdac-2b7c4f21b79f" providerId="ADAL" clId="{31AF9A05-574C-475A-9AEC-DD10C60CAA7D}" dt="2021-09-16T13:07:24.514" v="100" actId="47"/>
        <pc:sldMkLst>
          <pc:docMk/>
          <pc:sldMk cId="4065457033" sldId="293"/>
        </pc:sldMkLst>
      </pc:sldChg>
    </pc:docChg>
  </pc:docChgLst>
  <pc:docChgLst>
    <pc:chgData name="Stephan Bisser" userId="6bf20ff3-45cc-4984-bdac-2b7c4f21b79f" providerId="ADAL" clId="{9BCF3FA5-3821-498F-B0E5-071657F44347}"/>
    <pc:docChg chg="undo custSel addSld delSld modSld sldOrd">
      <pc:chgData name="Stephan Bisser" userId="6bf20ff3-45cc-4984-bdac-2b7c4f21b79f" providerId="ADAL" clId="{9BCF3FA5-3821-498F-B0E5-071657F44347}" dt="2020-06-11T14:38:34.060" v="130"/>
      <pc:docMkLst>
        <pc:docMk/>
      </pc:docMkLst>
      <pc:sldChg chg="delSp mod">
        <pc:chgData name="Stephan Bisser" userId="6bf20ff3-45cc-4984-bdac-2b7c4f21b79f" providerId="ADAL" clId="{9BCF3FA5-3821-498F-B0E5-071657F44347}" dt="2020-06-10T14:44:43.608" v="40" actId="478"/>
        <pc:sldMkLst>
          <pc:docMk/>
          <pc:sldMk cId="812437734" sldId="258"/>
        </pc:sldMkLst>
        <pc:spChg chg="del">
          <ac:chgData name="Stephan Bisser" userId="6bf20ff3-45cc-4984-bdac-2b7c4f21b79f" providerId="ADAL" clId="{9BCF3FA5-3821-498F-B0E5-071657F44347}" dt="2020-06-10T14:44:43.608" v="40" actId="478"/>
          <ac:spMkLst>
            <pc:docMk/>
            <pc:sldMk cId="812437734" sldId="258"/>
            <ac:spMk id="2" creationId="{0AAFD099-EF37-4E76-B1E4-975C07D1D612}"/>
          </ac:spMkLst>
        </pc:spChg>
      </pc:sldChg>
      <pc:sldChg chg="del mod modShow">
        <pc:chgData name="Stephan Bisser" userId="6bf20ff3-45cc-4984-bdac-2b7c4f21b79f" providerId="ADAL" clId="{9BCF3FA5-3821-498F-B0E5-071657F44347}" dt="2020-06-10T14:41:44.086" v="20" actId="47"/>
        <pc:sldMkLst>
          <pc:docMk/>
          <pc:sldMk cId="1355825726" sldId="260"/>
        </pc:sldMkLst>
      </pc:sldChg>
      <pc:sldChg chg="modSp mod">
        <pc:chgData name="Stephan Bisser" userId="6bf20ff3-45cc-4984-bdac-2b7c4f21b79f" providerId="ADAL" clId="{9BCF3FA5-3821-498F-B0E5-071657F44347}" dt="2020-06-10T14:40:07.794" v="14"/>
        <pc:sldMkLst>
          <pc:docMk/>
          <pc:sldMk cId="2596092295" sldId="263"/>
        </pc:sldMkLst>
        <pc:spChg chg="mod">
          <ac:chgData name="Stephan Bisser" userId="6bf20ff3-45cc-4984-bdac-2b7c4f21b79f" providerId="ADAL" clId="{9BCF3FA5-3821-498F-B0E5-071657F44347}" dt="2020-06-10T14:38:57.209" v="11"/>
          <ac:spMkLst>
            <pc:docMk/>
            <pc:sldMk cId="2596092295" sldId="263"/>
            <ac:spMk id="2" creationId="{EE60FC1B-D779-4837-BA37-03D60B50B5E9}"/>
          </ac:spMkLst>
        </pc:spChg>
        <pc:spChg chg="mod">
          <ac:chgData name="Stephan Bisser" userId="6bf20ff3-45cc-4984-bdac-2b7c4f21b79f" providerId="ADAL" clId="{9BCF3FA5-3821-498F-B0E5-071657F44347}" dt="2020-06-10T14:40:07.794" v="14"/>
          <ac:spMkLst>
            <pc:docMk/>
            <pc:sldMk cId="2596092295" sldId="263"/>
            <ac:spMk id="3" creationId="{AC2E820D-46F8-46EA-9382-879CCB5EF59C}"/>
          </ac:spMkLst>
        </pc:spChg>
      </pc:sldChg>
      <pc:sldChg chg="del mod modShow">
        <pc:chgData name="Stephan Bisser" userId="6bf20ff3-45cc-4984-bdac-2b7c4f21b79f" providerId="ADAL" clId="{9BCF3FA5-3821-498F-B0E5-071657F44347}" dt="2020-06-10T14:41:47.962" v="24" actId="47"/>
        <pc:sldMkLst>
          <pc:docMk/>
          <pc:sldMk cId="3846306162" sldId="264"/>
        </pc:sldMkLst>
      </pc:sldChg>
      <pc:sldChg chg="del mod modShow">
        <pc:chgData name="Stephan Bisser" userId="6bf20ff3-45cc-4984-bdac-2b7c4f21b79f" providerId="ADAL" clId="{9BCF3FA5-3821-498F-B0E5-071657F44347}" dt="2020-06-10T14:41:46.202" v="22" actId="47"/>
        <pc:sldMkLst>
          <pc:docMk/>
          <pc:sldMk cId="3421431551" sldId="265"/>
        </pc:sldMkLst>
      </pc:sldChg>
      <pc:sldChg chg="del mod modShow">
        <pc:chgData name="Stephan Bisser" userId="6bf20ff3-45cc-4984-bdac-2b7c4f21b79f" providerId="ADAL" clId="{9BCF3FA5-3821-498F-B0E5-071657F44347}" dt="2020-06-10T14:41:47.058" v="23" actId="47"/>
        <pc:sldMkLst>
          <pc:docMk/>
          <pc:sldMk cId="2702171755" sldId="266"/>
        </pc:sldMkLst>
      </pc:sldChg>
      <pc:sldChg chg="del mod modShow">
        <pc:chgData name="Stephan Bisser" userId="6bf20ff3-45cc-4984-bdac-2b7c4f21b79f" providerId="ADAL" clId="{9BCF3FA5-3821-498F-B0E5-071657F44347}" dt="2020-06-10T14:41:45.347" v="21" actId="47"/>
        <pc:sldMkLst>
          <pc:docMk/>
          <pc:sldMk cId="2922921176" sldId="267"/>
        </pc:sldMkLst>
      </pc:sldChg>
      <pc:sldChg chg="del mod modShow">
        <pc:chgData name="Stephan Bisser" userId="6bf20ff3-45cc-4984-bdac-2b7c4f21b79f" providerId="ADAL" clId="{9BCF3FA5-3821-498F-B0E5-071657F44347}" dt="2020-06-10T14:41:43.010" v="19" actId="47"/>
        <pc:sldMkLst>
          <pc:docMk/>
          <pc:sldMk cId="858179847" sldId="269"/>
        </pc:sldMkLst>
      </pc:sldChg>
      <pc:sldChg chg="mod modShow">
        <pc:chgData name="Stephan Bisser" userId="6bf20ff3-45cc-4984-bdac-2b7c4f21b79f" providerId="ADAL" clId="{9BCF3FA5-3821-498F-B0E5-071657F44347}" dt="2020-06-11T14:22:26.492" v="99" actId="729"/>
        <pc:sldMkLst>
          <pc:docMk/>
          <pc:sldMk cId="3193807316" sldId="270"/>
        </pc:sldMkLst>
      </pc:sldChg>
      <pc:sldChg chg="addSp modSp mod">
        <pc:chgData name="Stephan Bisser" userId="6bf20ff3-45cc-4984-bdac-2b7c4f21b79f" providerId="ADAL" clId="{9BCF3FA5-3821-498F-B0E5-071657F44347}" dt="2020-06-10T14:44:07.630" v="39" actId="1076"/>
        <pc:sldMkLst>
          <pc:docMk/>
          <pc:sldMk cId="4209441178" sldId="272"/>
        </pc:sldMkLst>
        <pc:spChg chg="mod">
          <ac:chgData name="Stephan Bisser" userId="6bf20ff3-45cc-4984-bdac-2b7c4f21b79f" providerId="ADAL" clId="{9BCF3FA5-3821-498F-B0E5-071657F44347}" dt="2020-06-10T14:43:47.776" v="36" actId="207"/>
          <ac:spMkLst>
            <pc:docMk/>
            <pc:sldMk cId="4209441178" sldId="272"/>
            <ac:spMk id="3" creationId="{954F5535-6AA3-4DB1-9CCD-1CEB6824EDCD}"/>
          </ac:spMkLst>
        </pc:spChg>
        <pc:spChg chg="mod">
          <ac:chgData name="Stephan Bisser" userId="6bf20ff3-45cc-4984-bdac-2b7c4f21b79f" providerId="ADAL" clId="{9BCF3FA5-3821-498F-B0E5-071657F44347}" dt="2020-06-10T14:44:03.530" v="38" actId="14100"/>
          <ac:spMkLst>
            <pc:docMk/>
            <pc:sldMk cId="4209441178" sldId="272"/>
            <ac:spMk id="4" creationId="{416416B0-28C0-4BD1-B87A-9FFF334BDADF}"/>
          </ac:spMkLst>
        </pc:spChg>
        <pc:spChg chg="mod">
          <ac:chgData name="Stephan Bisser" userId="6bf20ff3-45cc-4984-bdac-2b7c4f21b79f" providerId="ADAL" clId="{9BCF3FA5-3821-498F-B0E5-071657F44347}" dt="2020-06-10T14:44:07.630" v="39" actId="1076"/>
          <ac:spMkLst>
            <pc:docMk/>
            <pc:sldMk cId="4209441178" sldId="272"/>
            <ac:spMk id="5" creationId="{628799AB-36D7-4315-B55C-871F04A72A5E}"/>
          </ac:spMkLst>
        </pc:spChg>
        <pc:spChg chg="add mod">
          <ac:chgData name="Stephan Bisser" userId="6bf20ff3-45cc-4984-bdac-2b7c4f21b79f" providerId="ADAL" clId="{9BCF3FA5-3821-498F-B0E5-071657F44347}" dt="2020-06-10T14:43:43.771" v="35" actId="207"/>
          <ac:spMkLst>
            <pc:docMk/>
            <pc:sldMk cId="4209441178" sldId="272"/>
            <ac:spMk id="7" creationId="{FDFF85F2-373D-473A-9C66-4A3AABEEB229}"/>
          </ac:spMkLst>
        </pc:spChg>
      </pc:sldChg>
      <pc:sldChg chg="delSp modSp add del">
        <pc:chgData name="Stephan Bisser" userId="6bf20ff3-45cc-4984-bdac-2b7c4f21b79f" providerId="ADAL" clId="{9BCF3FA5-3821-498F-B0E5-071657F44347}" dt="2020-06-10T14:43:14.059" v="29" actId="1076"/>
        <pc:sldMkLst>
          <pc:docMk/>
          <pc:sldMk cId="923271300" sldId="273"/>
        </pc:sldMkLst>
        <pc:picChg chg="del">
          <ac:chgData name="Stephan Bisser" userId="6bf20ff3-45cc-4984-bdac-2b7c4f21b79f" providerId="ADAL" clId="{9BCF3FA5-3821-498F-B0E5-071657F44347}" dt="2020-06-10T14:43:03.485" v="25" actId="478"/>
          <ac:picMkLst>
            <pc:docMk/>
            <pc:sldMk cId="923271300" sldId="273"/>
            <ac:picMk id="3" creationId="{F815B5AD-B1D1-4AEF-A5E5-A238AD46DA26}"/>
          </ac:picMkLst>
        </pc:picChg>
        <pc:picChg chg="mod">
          <ac:chgData name="Stephan Bisser" userId="6bf20ff3-45cc-4984-bdac-2b7c4f21b79f" providerId="ADAL" clId="{9BCF3FA5-3821-498F-B0E5-071657F44347}" dt="2020-06-10T14:43:14.059" v="29" actId="1076"/>
          <ac:picMkLst>
            <pc:docMk/>
            <pc:sldMk cId="923271300" sldId="273"/>
            <ac:picMk id="1026" creationId="{4047D187-96B6-483A-9744-C5CF873A8C2B}"/>
          </ac:picMkLst>
        </pc:picChg>
      </pc:sldChg>
      <pc:sldChg chg="addSp">
        <pc:chgData name="Stephan Bisser" userId="6bf20ff3-45cc-4984-bdac-2b7c4f21b79f" providerId="ADAL" clId="{9BCF3FA5-3821-498F-B0E5-071657F44347}" dt="2020-06-10T14:43:04.568" v="26"/>
        <pc:sldMkLst>
          <pc:docMk/>
          <pc:sldMk cId="2728696485" sldId="273"/>
        </pc:sldMkLst>
        <pc:picChg chg="add">
          <ac:chgData name="Stephan Bisser" userId="6bf20ff3-45cc-4984-bdac-2b7c4f21b79f" providerId="ADAL" clId="{9BCF3FA5-3821-498F-B0E5-071657F44347}" dt="2020-06-10T14:43:04.568" v="26"/>
          <ac:picMkLst>
            <pc:docMk/>
            <pc:sldMk cId="2728696485" sldId="273"/>
            <ac:picMk id="1026" creationId="{4047D187-96B6-483A-9744-C5CF873A8C2B}"/>
          </ac:picMkLst>
        </pc:picChg>
      </pc:sldChg>
      <pc:sldChg chg="ord">
        <pc:chgData name="Stephan Bisser" userId="6bf20ff3-45cc-4984-bdac-2b7c4f21b79f" providerId="ADAL" clId="{9BCF3FA5-3821-498F-B0E5-071657F44347}" dt="2020-06-11T14:07:57.613" v="98"/>
        <pc:sldMkLst>
          <pc:docMk/>
          <pc:sldMk cId="2369289657" sldId="274"/>
        </pc:sldMkLst>
      </pc:sldChg>
      <pc:sldChg chg="mod modShow">
        <pc:chgData name="Stephan Bisser" userId="6bf20ff3-45cc-4984-bdac-2b7c4f21b79f" providerId="ADAL" clId="{9BCF3FA5-3821-498F-B0E5-071657F44347}" dt="2020-06-11T14:22:27.905" v="100" actId="729"/>
        <pc:sldMkLst>
          <pc:docMk/>
          <pc:sldMk cId="299503590" sldId="275"/>
        </pc:sldMkLst>
      </pc:sldChg>
      <pc:sldChg chg="addSp delSp modSp new mod modClrScheme chgLayout modNotesTx">
        <pc:chgData name="Stephan Bisser" userId="6bf20ff3-45cc-4984-bdac-2b7c4f21b79f" providerId="ADAL" clId="{9BCF3FA5-3821-498F-B0E5-071657F44347}" dt="2020-06-10T14:56:09.410" v="90"/>
        <pc:sldMkLst>
          <pc:docMk/>
          <pc:sldMk cId="1415681530" sldId="277"/>
        </pc:sldMkLst>
        <pc:spChg chg="del mod ord">
          <ac:chgData name="Stephan Bisser" userId="6bf20ff3-45cc-4984-bdac-2b7c4f21b79f" providerId="ADAL" clId="{9BCF3FA5-3821-498F-B0E5-071657F44347}" dt="2020-06-10T14:54:19.149" v="42" actId="700"/>
          <ac:spMkLst>
            <pc:docMk/>
            <pc:sldMk cId="1415681530" sldId="277"/>
            <ac:spMk id="2" creationId="{4F63294F-6A7E-4CD4-83CC-FBA8EB3D7EC0}"/>
          </ac:spMkLst>
        </pc:spChg>
        <pc:spChg chg="add mod ord">
          <ac:chgData name="Stephan Bisser" userId="6bf20ff3-45cc-4984-bdac-2b7c4f21b79f" providerId="ADAL" clId="{9BCF3FA5-3821-498F-B0E5-071657F44347}" dt="2020-06-10T14:54:21.093" v="48" actId="5793"/>
          <ac:spMkLst>
            <pc:docMk/>
            <pc:sldMk cId="1415681530" sldId="277"/>
            <ac:spMk id="3" creationId="{CFEC66D1-8B50-40F4-B365-A5D3A1E3830C}"/>
          </ac:spMkLst>
        </pc:spChg>
        <pc:spChg chg="add mod ord">
          <ac:chgData name="Stephan Bisser" userId="6bf20ff3-45cc-4984-bdac-2b7c4f21b79f" providerId="ADAL" clId="{9BCF3FA5-3821-498F-B0E5-071657F44347}" dt="2020-06-10T14:54:19.149" v="42" actId="700"/>
          <ac:spMkLst>
            <pc:docMk/>
            <pc:sldMk cId="1415681530" sldId="277"/>
            <ac:spMk id="4" creationId="{F97D70D3-8404-4B01-B5E7-233D4F702D58}"/>
          </ac:spMkLst>
        </pc:spChg>
      </pc:sldChg>
      <pc:sldChg chg="addSp delSp new mod modClrScheme chgLayout">
        <pc:chgData name="Stephan Bisser" userId="6bf20ff3-45cc-4984-bdac-2b7c4f21b79f" providerId="ADAL" clId="{9BCF3FA5-3821-498F-B0E5-071657F44347}" dt="2020-06-11T14:36:32.786" v="103"/>
        <pc:sldMkLst>
          <pc:docMk/>
          <pc:sldMk cId="2165689755" sldId="278"/>
        </pc:sldMkLst>
        <pc:spChg chg="del">
          <ac:chgData name="Stephan Bisser" userId="6bf20ff3-45cc-4984-bdac-2b7c4f21b79f" providerId="ADAL" clId="{9BCF3FA5-3821-498F-B0E5-071657F44347}" dt="2020-06-11T14:36:30.408" v="102" actId="700"/>
          <ac:spMkLst>
            <pc:docMk/>
            <pc:sldMk cId="2165689755" sldId="278"/>
            <ac:spMk id="2" creationId="{BBDD507B-5AAD-48C5-9DF3-B91270D1635F}"/>
          </ac:spMkLst>
        </pc:spChg>
        <pc:spChg chg="del">
          <ac:chgData name="Stephan Bisser" userId="6bf20ff3-45cc-4984-bdac-2b7c4f21b79f" providerId="ADAL" clId="{9BCF3FA5-3821-498F-B0E5-071657F44347}" dt="2020-06-11T14:36:30.408" v="102" actId="700"/>
          <ac:spMkLst>
            <pc:docMk/>
            <pc:sldMk cId="2165689755" sldId="278"/>
            <ac:spMk id="3" creationId="{9B7B6FCD-A054-48A3-B099-53915F7E9493}"/>
          </ac:spMkLst>
        </pc:spChg>
        <pc:picChg chg="add">
          <ac:chgData name="Stephan Bisser" userId="6bf20ff3-45cc-4984-bdac-2b7c4f21b79f" providerId="ADAL" clId="{9BCF3FA5-3821-498F-B0E5-071657F44347}" dt="2020-06-11T14:36:32.786" v="103"/>
          <ac:picMkLst>
            <pc:docMk/>
            <pc:sldMk cId="2165689755" sldId="278"/>
            <ac:picMk id="4" creationId="{87A47086-9D87-4A84-949B-C1D72D69EC25}"/>
          </ac:picMkLst>
        </pc:picChg>
      </pc:sldChg>
      <pc:sldChg chg="addSp new">
        <pc:chgData name="Stephan Bisser" userId="6bf20ff3-45cc-4984-bdac-2b7c4f21b79f" providerId="ADAL" clId="{9BCF3FA5-3821-498F-B0E5-071657F44347}" dt="2020-06-11T14:37:14.606" v="109"/>
        <pc:sldMkLst>
          <pc:docMk/>
          <pc:sldMk cId="3706202055" sldId="279"/>
        </pc:sldMkLst>
        <pc:picChg chg="add">
          <ac:chgData name="Stephan Bisser" userId="6bf20ff3-45cc-4984-bdac-2b7c4f21b79f" providerId="ADAL" clId="{9BCF3FA5-3821-498F-B0E5-071657F44347}" dt="2020-06-11T14:37:14.606" v="109"/>
          <ac:picMkLst>
            <pc:docMk/>
            <pc:sldMk cId="3706202055" sldId="279"/>
            <ac:picMk id="2" creationId="{75847908-AA01-47C9-B055-C4298FC7F8B5}"/>
          </ac:picMkLst>
        </pc:picChg>
      </pc:sldChg>
      <pc:sldChg chg="addSp add">
        <pc:chgData name="Stephan Bisser" userId="6bf20ff3-45cc-4984-bdac-2b7c4f21b79f" providerId="ADAL" clId="{9BCF3FA5-3821-498F-B0E5-071657F44347}" dt="2020-06-11T14:37:19.284" v="110"/>
        <pc:sldMkLst>
          <pc:docMk/>
          <pc:sldMk cId="1535521704" sldId="280"/>
        </pc:sldMkLst>
        <pc:picChg chg="add">
          <ac:chgData name="Stephan Bisser" userId="6bf20ff3-45cc-4984-bdac-2b7c4f21b79f" providerId="ADAL" clId="{9BCF3FA5-3821-498F-B0E5-071657F44347}" dt="2020-06-11T14:37:19.284" v="110"/>
          <ac:picMkLst>
            <pc:docMk/>
            <pc:sldMk cId="1535521704" sldId="280"/>
            <ac:picMk id="2" creationId="{AD5D983C-A897-4630-9D90-E8CFF8432833}"/>
          </ac:picMkLst>
        </pc:picChg>
      </pc:sldChg>
      <pc:sldChg chg="addSp delSp modSp add">
        <pc:chgData name="Stephan Bisser" userId="6bf20ff3-45cc-4984-bdac-2b7c4f21b79f" providerId="ADAL" clId="{9BCF3FA5-3821-498F-B0E5-071657F44347}" dt="2020-06-11T14:37:30.951" v="113"/>
        <pc:sldMkLst>
          <pc:docMk/>
          <pc:sldMk cId="563411448" sldId="281"/>
        </pc:sldMkLst>
        <pc:picChg chg="add">
          <ac:chgData name="Stephan Bisser" userId="6bf20ff3-45cc-4984-bdac-2b7c4f21b79f" providerId="ADAL" clId="{9BCF3FA5-3821-498F-B0E5-071657F44347}" dt="2020-06-11T14:37:24.581" v="111"/>
          <ac:picMkLst>
            <pc:docMk/>
            <pc:sldMk cId="563411448" sldId="281"/>
            <ac:picMk id="2" creationId="{1109226B-B5BC-464E-8506-43B3027B1FEF}"/>
          </ac:picMkLst>
        </pc:picChg>
        <pc:picChg chg="add del mod">
          <ac:chgData name="Stephan Bisser" userId="6bf20ff3-45cc-4984-bdac-2b7c4f21b79f" providerId="ADAL" clId="{9BCF3FA5-3821-498F-B0E5-071657F44347}" dt="2020-06-11T14:37:30.951" v="113"/>
          <ac:picMkLst>
            <pc:docMk/>
            <pc:sldMk cId="563411448" sldId="281"/>
            <ac:picMk id="3" creationId="{3486D319-1626-4563-8353-5E2BF179941D}"/>
          </ac:picMkLst>
        </pc:picChg>
      </pc:sldChg>
      <pc:sldChg chg="addSp add">
        <pc:chgData name="Stephan Bisser" userId="6bf20ff3-45cc-4984-bdac-2b7c4f21b79f" providerId="ADAL" clId="{9BCF3FA5-3821-498F-B0E5-071657F44347}" dt="2020-06-11T14:37:33.215" v="114"/>
        <pc:sldMkLst>
          <pc:docMk/>
          <pc:sldMk cId="2132771900" sldId="282"/>
        </pc:sldMkLst>
        <pc:picChg chg="add">
          <ac:chgData name="Stephan Bisser" userId="6bf20ff3-45cc-4984-bdac-2b7c4f21b79f" providerId="ADAL" clId="{9BCF3FA5-3821-498F-B0E5-071657F44347}" dt="2020-06-11T14:37:33.215" v="114"/>
          <ac:picMkLst>
            <pc:docMk/>
            <pc:sldMk cId="2132771900" sldId="282"/>
            <ac:picMk id="2" creationId="{BFD615E2-7E7E-4699-B308-D4B705F163C0}"/>
          </ac:picMkLst>
        </pc:picChg>
      </pc:sldChg>
      <pc:sldChg chg="addSp add">
        <pc:chgData name="Stephan Bisser" userId="6bf20ff3-45cc-4984-bdac-2b7c4f21b79f" providerId="ADAL" clId="{9BCF3FA5-3821-498F-B0E5-071657F44347}" dt="2020-06-11T14:37:37.134" v="115"/>
        <pc:sldMkLst>
          <pc:docMk/>
          <pc:sldMk cId="1890300088" sldId="283"/>
        </pc:sldMkLst>
        <pc:picChg chg="add">
          <ac:chgData name="Stephan Bisser" userId="6bf20ff3-45cc-4984-bdac-2b7c4f21b79f" providerId="ADAL" clId="{9BCF3FA5-3821-498F-B0E5-071657F44347}" dt="2020-06-11T14:37:37.134" v="115"/>
          <ac:picMkLst>
            <pc:docMk/>
            <pc:sldMk cId="1890300088" sldId="283"/>
            <ac:picMk id="2" creationId="{1AF8E86C-8DE8-46A1-B8D1-451DD0CAFE22}"/>
          </ac:picMkLst>
        </pc:picChg>
      </pc:sldChg>
      <pc:sldChg chg="addSp delSp modSp add del">
        <pc:chgData name="Stephan Bisser" userId="6bf20ff3-45cc-4984-bdac-2b7c4f21b79f" providerId="ADAL" clId="{9BCF3FA5-3821-498F-B0E5-071657F44347}" dt="2020-06-11T14:37:55.402" v="120" actId="47"/>
        <pc:sldMkLst>
          <pc:docMk/>
          <pc:sldMk cId="557740617" sldId="284"/>
        </pc:sldMkLst>
        <pc:picChg chg="add">
          <ac:chgData name="Stephan Bisser" userId="6bf20ff3-45cc-4984-bdac-2b7c4f21b79f" providerId="ADAL" clId="{9BCF3FA5-3821-498F-B0E5-071657F44347}" dt="2020-06-11T14:37:41.748" v="116"/>
          <ac:picMkLst>
            <pc:docMk/>
            <pc:sldMk cId="557740617" sldId="284"/>
            <ac:picMk id="2" creationId="{324444F3-74A5-4849-A223-8FF522F42B22}"/>
          </ac:picMkLst>
        </pc:picChg>
        <pc:picChg chg="add del mod">
          <ac:chgData name="Stephan Bisser" userId="6bf20ff3-45cc-4984-bdac-2b7c4f21b79f" providerId="ADAL" clId="{9BCF3FA5-3821-498F-B0E5-071657F44347}" dt="2020-06-11T14:37:48.050" v="118"/>
          <ac:picMkLst>
            <pc:docMk/>
            <pc:sldMk cId="557740617" sldId="284"/>
            <ac:picMk id="3" creationId="{58BED77C-44ED-4122-9007-7A6AA2CD3832}"/>
          </ac:picMkLst>
        </pc:picChg>
      </pc:sldChg>
      <pc:sldChg chg="addSp add">
        <pc:chgData name="Stephan Bisser" userId="6bf20ff3-45cc-4984-bdac-2b7c4f21b79f" providerId="ADAL" clId="{9BCF3FA5-3821-498F-B0E5-071657F44347}" dt="2020-06-11T14:37:49.151" v="119"/>
        <pc:sldMkLst>
          <pc:docMk/>
          <pc:sldMk cId="1158834689" sldId="285"/>
        </pc:sldMkLst>
        <pc:picChg chg="add">
          <ac:chgData name="Stephan Bisser" userId="6bf20ff3-45cc-4984-bdac-2b7c4f21b79f" providerId="ADAL" clId="{9BCF3FA5-3821-498F-B0E5-071657F44347}" dt="2020-06-11T14:37:49.151" v="119"/>
          <ac:picMkLst>
            <pc:docMk/>
            <pc:sldMk cId="1158834689" sldId="285"/>
            <ac:picMk id="2" creationId="{A9C43B2E-073C-4D41-B5C5-A71245D43518}"/>
          </ac:picMkLst>
        </pc:picChg>
      </pc:sldChg>
      <pc:sldChg chg="addSp add">
        <pc:chgData name="Stephan Bisser" userId="6bf20ff3-45cc-4984-bdac-2b7c4f21b79f" providerId="ADAL" clId="{9BCF3FA5-3821-498F-B0E5-071657F44347}" dt="2020-06-11T14:38:02.891" v="121"/>
        <pc:sldMkLst>
          <pc:docMk/>
          <pc:sldMk cId="1913520191" sldId="286"/>
        </pc:sldMkLst>
        <pc:picChg chg="add">
          <ac:chgData name="Stephan Bisser" userId="6bf20ff3-45cc-4984-bdac-2b7c4f21b79f" providerId="ADAL" clId="{9BCF3FA5-3821-498F-B0E5-071657F44347}" dt="2020-06-11T14:38:02.891" v="121"/>
          <ac:picMkLst>
            <pc:docMk/>
            <pc:sldMk cId="1913520191" sldId="286"/>
            <ac:picMk id="2" creationId="{CB379BD7-35FB-43C0-981A-D49E23273225}"/>
          </ac:picMkLst>
        </pc:picChg>
      </pc:sldChg>
      <pc:sldChg chg="addSp add">
        <pc:chgData name="Stephan Bisser" userId="6bf20ff3-45cc-4984-bdac-2b7c4f21b79f" providerId="ADAL" clId="{9BCF3FA5-3821-498F-B0E5-071657F44347}" dt="2020-06-11T14:38:08.733" v="122"/>
        <pc:sldMkLst>
          <pc:docMk/>
          <pc:sldMk cId="3935940556" sldId="287"/>
        </pc:sldMkLst>
        <pc:picChg chg="add">
          <ac:chgData name="Stephan Bisser" userId="6bf20ff3-45cc-4984-bdac-2b7c4f21b79f" providerId="ADAL" clId="{9BCF3FA5-3821-498F-B0E5-071657F44347}" dt="2020-06-11T14:38:08.733" v="122"/>
          <ac:picMkLst>
            <pc:docMk/>
            <pc:sldMk cId="3935940556" sldId="287"/>
            <ac:picMk id="2" creationId="{0F40575D-7E18-42BE-8AF1-AED8FB7108E9}"/>
          </ac:picMkLst>
        </pc:picChg>
      </pc:sldChg>
      <pc:sldChg chg="addSp add">
        <pc:chgData name="Stephan Bisser" userId="6bf20ff3-45cc-4984-bdac-2b7c4f21b79f" providerId="ADAL" clId="{9BCF3FA5-3821-498F-B0E5-071657F44347}" dt="2020-06-11T14:38:14.976" v="123"/>
        <pc:sldMkLst>
          <pc:docMk/>
          <pc:sldMk cId="3851937646" sldId="288"/>
        </pc:sldMkLst>
        <pc:picChg chg="add">
          <ac:chgData name="Stephan Bisser" userId="6bf20ff3-45cc-4984-bdac-2b7c4f21b79f" providerId="ADAL" clId="{9BCF3FA5-3821-498F-B0E5-071657F44347}" dt="2020-06-11T14:38:14.976" v="123"/>
          <ac:picMkLst>
            <pc:docMk/>
            <pc:sldMk cId="3851937646" sldId="288"/>
            <ac:picMk id="2" creationId="{8359D468-9344-4922-BB0F-4BEACF4ED5EE}"/>
          </ac:picMkLst>
        </pc:picChg>
      </pc:sldChg>
      <pc:sldChg chg="addSp add">
        <pc:chgData name="Stephan Bisser" userId="6bf20ff3-45cc-4984-bdac-2b7c4f21b79f" providerId="ADAL" clId="{9BCF3FA5-3821-498F-B0E5-071657F44347}" dt="2020-06-11T14:38:21.024" v="124"/>
        <pc:sldMkLst>
          <pc:docMk/>
          <pc:sldMk cId="1147919759" sldId="289"/>
        </pc:sldMkLst>
        <pc:picChg chg="add">
          <ac:chgData name="Stephan Bisser" userId="6bf20ff3-45cc-4984-bdac-2b7c4f21b79f" providerId="ADAL" clId="{9BCF3FA5-3821-498F-B0E5-071657F44347}" dt="2020-06-11T14:38:21.024" v="124"/>
          <ac:picMkLst>
            <pc:docMk/>
            <pc:sldMk cId="1147919759" sldId="289"/>
            <ac:picMk id="2" creationId="{1E889149-3D13-4DBB-80EC-F9FB80AEAF6B}"/>
          </ac:picMkLst>
        </pc:picChg>
      </pc:sldChg>
      <pc:sldChg chg="addSp delSp modSp add">
        <pc:chgData name="Stephan Bisser" userId="6bf20ff3-45cc-4984-bdac-2b7c4f21b79f" providerId="ADAL" clId="{9BCF3FA5-3821-498F-B0E5-071657F44347}" dt="2020-06-11T14:38:28.081" v="127"/>
        <pc:sldMkLst>
          <pc:docMk/>
          <pc:sldMk cId="2664874567" sldId="290"/>
        </pc:sldMkLst>
        <pc:picChg chg="add">
          <ac:chgData name="Stephan Bisser" userId="6bf20ff3-45cc-4984-bdac-2b7c4f21b79f" providerId="ADAL" clId="{9BCF3FA5-3821-498F-B0E5-071657F44347}" dt="2020-06-11T14:38:25.630" v="125"/>
          <ac:picMkLst>
            <pc:docMk/>
            <pc:sldMk cId="2664874567" sldId="290"/>
            <ac:picMk id="2" creationId="{9EC3966A-E967-4C9B-8DD9-216C596A9EB3}"/>
          </ac:picMkLst>
        </pc:picChg>
        <pc:picChg chg="add del mod">
          <ac:chgData name="Stephan Bisser" userId="6bf20ff3-45cc-4984-bdac-2b7c4f21b79f" providerId="ADAL" clId="{9BCF3FA5-3821-498F-B0E5-071657F44347}" dt="2020-06-11T14:38:28.081" v="127"/>
          <ac:picMkLst>
            <pc:docMk/>
            <pc:sldMk cId="2664874567" sldId="290"/>
            <ac:picMk id="3" creationId="{031056D6-125B-4FC9-818F-7B60F3E52EF0}"/>
          </ac:picMkLst>
        </pc:picChg>
      </pc:sldChg>
      <pc:sldChg chg="addSp delSp add mod">
        <pc:chgData name="Stephan Bisser" userId="6bf20ff3-45cc-4984-bdac-2b7c4f21b79f" providerId="ADAL" clId="{9BCF3FA5-3821-498F-B0E5-071657F44347}" dt="2020-06-11T14:38:34.060" v="130"/>
        <pc:sldMkLst>
          <pc:docMk/>
          <pc:sldMk cId="147955534" sldId="291"/>
        </pc:sldMkLst>
        <pc:picChg chg="del">
          <ac:chgData name="Stephan Bisser" userId="6bf20ff3-45cc-4984-bdac-2b7c4f21b79f" providerId="ADAL" clId="{9BCF3FA5-3821-498F-B0E5-071657F44347}" dt="2020-06-11T14:38:30.668" v="129" actId="478"/>
          <ac:picMkLst>
            <pc:docMk/>
            <pc:sldMk cId="147955534" sldId="291"/>
            <ac:picMk id="2" creationId="{9EC3966A-E967-4C9B-8DD9-216C596A9EB3}"/>
          </ac:picMkLst>
        </pc:picChg>
        <pc:picChg chg="add">
          <ac:chgData name="Stephan Bisser" userId="6bf20ff3-45cc-4984-bdac-2b7c4f21b79f" providerId="ADAL" clId="{9BCF3FA5-3821-498F-B0E5-071657F44347}" dt="2020-06-11T14:38:34.060" v="130"/>
          <ac:picMkLst>
            <pc:docMk/>
            <pc:sldMk cId="147955534" sldId="291"/>
            <ac:picMk id="3" creationId="{68E36410-BCC3-4D20-9ABF-E426ED8EC1B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53C59-5EED-42CE-8413-C4C4FEFA717F}" type="datetimeFigureOut">
              <a:rPr lang="en-AT" smtClean="0"/>
              <a:t>12/05/2022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95B74-733E-4517-AC81-2417AD2005A8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966809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sser.io/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1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bisser.io/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BDBEEB-BDB0-4CD7-8FAF-49D003E553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7134" y="1958341"/>
            <a:ext cx="12233650" cy="493806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214E3-6CE3-4511-948E-1BB1F43833F6}"/>
              </a:ext>
            </a:extLst>
          </p:cNvPr>
          <p:cNvGrpSpPr/>
          <p:nvPr userDrawn="1"/>
        </p:nvGrpSpPr>
        <p:grpSpPr>
          <a:xfrm>
            <a:off x="2029385" y="5348114"/>
            <a:ext cx="3476065" cy="584776"/>
            <a:chOff x="2029385" y="5348114"/>
            <a:chExt cx="3476065" cy="5847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138EE4-0CB9-475D-9AF0-112605218374}"/>
                </a:ext>
              </a:extLst>
            </p:cNvPr>
            <p:cNvSpPr txBox="1"/>
            <p:nvPr userDrawn="1"/>
          </p:nvSpPr>
          <p:spPr>
            <a:xfrm>
              <a:off x="2482850" y="5348114"/>
              <a:ext cx="3022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@</a:t>
              </a:r>
              <a:r>
                <a:rPr lang="en-US" sz="32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stephanbisser</a:t>
              </a:r>
              <a:endParaRPr lang="en-AT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35EA30A-934A-4A81-9A17-50F1A629CF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029385" y="5448148"/>
              <a:ext cx="484742" cy="484742"/>
            </a:xfrm>
            <a:prstGeom prst="rect">
              <a:avLst/>
            </a:prstGeom>
          </p:spPr>
        </p:pic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2D0605FD-5AB7-4823-8255-BF02D72594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577849"/>
            <a:ext cx="9144000" cy="2387600"/>
          </a:xfrm>
        </p:spPr>
        <p:txBody>
          <a:bodyPr anchor="ctr"/>
          <a:lstStyle>
            <a:lvl1pPr algn="l">
              <a:defRPr sz="6000" b="1">
                <a:solidFill>
                  <a:srgbClr val="172F4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T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EDB79CD8-9AAD-41AA-9715-7C65BC1CFB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46048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DE8E7-A3CE-4879-BE0C-C1D0FF6FA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53E89-10D7-4925-A3D3-BDA8AD24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5CDEB-8AD5-4E92-85D2-6F0097F5F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48E33-79D8-4F5C-AE5E-CB680290F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E74566-81A3-40A9-A77A-C2F3DA41D59E}" type="datetimeFigureOut">
              <a:rPr lang="en-AT" smtClean="0"/>
              <a:t>12/05/2022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38A80-55A5-4161-B204-DD8DD28FA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584EE-0C19-4E46-B003-29AA72B1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03F40-06F5-4A44-ABA6-1551998ED92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8835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6DF6F-A3E7-4DF3-B467-0F8F629D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F365DC-42F7-4D88-90D2-F52E8AE3FD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17843B-DC18-44D7-804F-288CB4F34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5CDA4-9B5E-4FC8-B80C-7779E549B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E74566-81A3-40A9-A77A-C2F3DA41D59E}" type="datetimeFigureOut">
              <a:rPr lang="en-AT" smtClean="0"/>
              <a:t>12/05/2022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43021-D9F2-4E80-986E-C4DF550A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A15F8-8827-4F6E-B814-939DC6395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03F40-06F5-4A44-ABA6-1551998ED92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03467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7F238-7C75-4122-B0F0-23CB8D14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B206AF-B49D-480B-B520-5BA7EC3E5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404DD-E471-42A4-B0D8-0914454EB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E74566-81A3-40A9-A77A-C2F3DA41D59E}" type="datetimeFigureOut">
              <a:rPr lang="en-AT" smtClean="0"/>
              <a:t>12/05/2022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94580-42A4-4600-84FE-BEEBCA3D2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3EF3B-137C-47B6-9BA2-5A101D40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03F40-06F5-4A44-ABA6-1551998ED92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5268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BAA5C2-D810-4798-AE6A-2C4ACA8925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3BF47B-F5DC-4B4D-A4DC-12361E245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1E242-99C7-48FF-8B42-6CAB961972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E74566-81A3-40A9-A77A-C2F3DA41D59E}" type="datetimeFigureOut">
              <a:rPr lang="en-AT" smtClean="0"/>
              <a:t>12/05/2022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A2D67-70AD-4673-BB14-4C722A14C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17C1-2414-4EA6-AA9B-588AEA0C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03F40-06F5-4A44-ABA6-1551998ED92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09541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12F8137-8686-4AB0-9371-FE18FD24526F}"/>
              </a:ext>
            </a:extLst>
          </p:cNvPr>
          <p:cNvGrpSpPr/>
          <p:nvPr userDrawn="1"/>
        </p:nvGrpSpPr>
        <p:grpSpPr>
          <a:xfrm>
            <a:off x="-100642" y="-51761"/>
            <a:ext cx="12342963" cy="6961520"/>
            <a:chOff x="-100642" y="-51761"/>
            <a:chExt cx="12342963" cy="69615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57BE18E-1FC7-4AA7-B77F-2A4C25916ABB}"/>
                </a:ext>
              </a:extLst>
            </p:cNvPr>
            <p:cNvGrpSpPr/>
            <p:nvPr userDrawn="1"/>
          </p:nvGrpSpPr>
          <p:grpSpPr>
            <a:xfrm>
              <a:off x="-100642" y="-51759"/>
              <a:ext cx="12342963" cy="6961518"/>
              <a:chOff x="-100642" y="-51759"/>
              <a:chExt cx="12342963" cy="6961518"/>
            </a:xfrm>
          </p:grpSpPr>
          <p:sp>
            <p:nvSpPr>
              <p:cNvPr id="2" name="Isosceles Triangle 1">
                <a:extLst>
                  <a:ext uri="{FF2B5EF4-FFF2-40B4-BE49-F238E27FC236}">
                    <a16:creationId xmlns:a16="http://schemas.microsoft.com/office/drawing/2014/main" id="{407AA3AF-D77B-4E0C-B408-6C00F82CBE9D}"/>
                  </a:ext>
                </a:extLst>
              </p:cNvPr>
              <p:cNvSpPr/>
              <p:nvPr userDrawn="1"/>
            </p:nvSpPr>
            <p:spPr>
              <a:xfrm>
                <a:off x="-50321" y="-51759"/>
                <a:ext cx="12292642" cy="6961518"/>
              </a:xfrm>
              <a:prstGeom prst="triangle">
                <a:avLst>
                  <a:gd name="adj" fmla="val 0"/>
                </a:avLst>
              </a:prstGeom>
              <a:solidFill>
                <a:srgbClr val="172F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65EC89CF-9B23-4DA2-A748-26EB823239DB}"/>
                  </a:ext>
                </a:extLst>
              </p:cNvPr>
              <p:cNvSpPr/>
              <p:nvPr userDrawn="1"/>
            </p:nvSpPr>
            <p:spPr>
              <a:xfrm rot="10800000">
                <a:off x="-100642" y="-51759"/>
                <a:ext cx="12292642" cy="6961517"/>
              </a:xfrm>
              <a:prstGeom prst="triangle">
                <a:avLst>
                  <a:gd name="adj" fmla="val 0"/>
                </a:avLst>
              </a:prstGeom>
              <a:solidFill>
                <a:srgbClr val="1E3F59"/>
              </a:solidFill>
              <a:ln>
                <a:solidFill>
                  <a:srgbClr val="172F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9AE1C16-D64F-4C44-8855-C6F908206C44}"/>
                </a:ext>
              </a:extLst>
            </p:cNvPr>
            <p:cNvSpPr/>
            <p:nvPr userDrawn="1"/>
          </p:nvSpPr>
          <p:spPr>
            <a:xfrm>
              <a:off x="-50321" y="-51761"/>
              <a:ext cx="12292642" cy="6961518"/>
            </a:xfrm>
            <a:prstGeom prst="rect">
              <a:avLst/>
            </a:prstGeom>
            <a:solidFill>
              <a:srgbClr val="172F42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63332A-98A2-49D8-83CB-68762EC14C3F}"/>
              </a:ext>
            </a:extLst>
          </p:cNvPr>
          <p:cNvGrpSpPr/>
          <p:nvPr userDrawn="1"/>
        </p:nvGrpSpPr>
        <p:grpSpPr>
          <a:xfrm>
            <a:off x="2029385" y="5348114"/>
            <a:ext cx="3476065" cy="584776"/>
            <a:chOff x="2029385" y="5348114"/>
            <a:chExt cx="3476065" cy="584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ED26D3-7423-4BA2-89F7-92BABF11327D}"/>
                </a:ext>
              </a:extLst>
            </p:cNvPr>
            <p:cNvSpPr txBox="1"/>
            <p:nvPr userDrawn="1"/>
          </p:nvSpPr>
          <p:spPr>
            <a:xfrm>
              <a:off x="2482850" y="5348114"/>
              <a:ext cx="3022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@</a:t>
              </a:r>
              <a:r>
                <a:rPr lang="en-US" sz="32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stephanbisser</a:t>
              </a:r>
              <a:endParaRPr lang="en-AT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6" name="Picture 22">
              <a:extLst>
                <a:ext uri="{FF2B5EF4-FFF2-40B4-BE49-F238E27FC236}">
                  <a16:creationId xmlns:a16="http://schemas.microsoft.com/office/drawing/2014/main" id="{FFD5E4D0-5F09-45A2-A9C0-B0785F682F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029385" y="5448148"/>
              <a:ext cx="484742" cy="484742"/>
            </a:xfrm>
            <a:prstGeom prst="rect">
              <a:avLst/>
            </a:prstGeom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168D66A-5566-4336-908B-DBE2FA9B8E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869949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T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B2F2CD5-2F5C-4168-A8BD-B6A06708122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T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CFEE39-F767-4F67-BADD-7BC1A3B608CD}"/>
              </a:ext>
            </a:extLst>
          </p:cNvPr>
          <p:cNvCxnSpPr/>
          <p:nvPr userDrawn="1"/>
        </p:nvCxnSpPr>
        <p:spPr>
          <a:xfrm>
            <a:off x="1524000" y="3429000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01FB37-0FA3-4C4E-805D-913755320BAC}"/>
              </a:ext>
            </a:extLst>
          </p:cNvPr>
          <p:cNvGrpSpPr/>
          <p:nvPr userDrawn="1"/>
        </p:nvGrpSpPr>
        <p:grpSpPr>
          <a:xfrm>
            <a:off x="11164557" y="32187"/>
            <a:ext cx="1027443" cy="830997"/>
            <a:chOff x="11164557" y="32187"/>
            <a:chExt cx="1027443" cy="830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A43EC3-0F6C-4769-AEB0-9DD33906808E}"/>
                </a:ext>
              </a:extLst>
            </p:cNvPr>
            <p:cNvSpPr txBox="1"/>
            <p:nvPr userDrawn="1"/>
          </p:nvSpPr>
          <p:spPr>
            <a:xfrm>
              <a:off x="11610634" y="32187"/>
              <a:ext cx="58136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800" dirty="0">
                  <a:ln w="38100">
                    <a:solidFill>
                      <a:srgbClr val="8B1B1D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b</a:t>
              </a:r>
              <a:endParaRPr lang="en-AT" sz="4800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0987845-5ABD-4557-BD3C-912AD2D410B2}"/>
                </a:ext>
              </a:extLst>
            </p:cNvPr>
            <p:cNvGrpSpPr/>
            <p:nvPr userDrawn="1"/>
          </p:nvGrpSpPr>
          <p:grpSpPr>
            <a:xfrm>
              <a:off x="11164557" y="329130"/>
              <a:ext cx="446077" cy="237109"/>
              <a:chOff x="2825071" y="3234129"/>
              <a:chExt cx="733228" cy="389742"/>
            </a:xfrm>
          </p:grpSpPr>
          <p:sp>
            <p:nvSpPr>
              <p:cNvPr id="28" name="L-Shape 27">
                <a:extLst>
                  <a:ext uri="{FF2B5EF4-FFF2-40B4-BE49-F238E27FC236}">
                    <a16:creationId xmlns:a16="http://schemas.microsoft.com/office/drawing/2014/main" id="{D34AE062-139E-45F1-8659-C159F3650751}"/>
                  </a:ext>
                </a:extLst>
              </p:cNvPr>
              <p:cNvSpPr/>
              <p:nvPr userDrawn="1"/>
            </p:nvSpPr>
            <p:spPr>
              <a:xfrm rot="13500000">
                <a:off x="3168561" y="3234129"/>
                <a:ext cx="389738" cy="389738"/>
              </a:xfrm>
              <a:prstGeom prst="corner">
                <a:avLst>
                  <a:gd name="adj1" fmla="val 40211"/>
                  <a:gd name="adj2" fmla="val 37427"/>
                </a:avLst>
              </a:prstGeom>
              <a:solidFill>
                <a:schemeClr val="bg1"/>
              </a:solidFill>
              <a:ln w="19050">
                <a:solidFill>
                  <a:srgbClr val="172F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 dirty="0"/>
              </a:p>
            </p:txBody>
          </p:sp>
          <p:sp>
            <p:nvSpPr>
              <p:cNvPr id="29" name="L-Shape 28">
                <a:extLst>
                  <a:ext uri="{FF2B5EF4-FFF2-40B4-BE49-F238E27FC236}">
                    <a16:creationId xmlns:a16="http://schemas.microsoft.com/office/drawing/2014/main" id="{6C93915E-B50E-4C0C-A3CA-857DFE0C6798}"/>
                  </a:ext>
                </a:extLst>
              </p:cNvPr>
              <p:cNvSpPr/>
              <p:nvPr userDrawn="1"/>
            </p:nvSpPr>
            <p:spPr>
              <a:xfrm rot="13500000">
                <a:off x="2825071" y="3234133"/>
                <a:ext cx="389738" cy="389738"/>
              </a:xfrm>
              <a:prstGeom prst="corner">
                <a:avLst>
                  <a:gd name="adj1" fmla="val 40211"/>
                  <a:gd name="adj2" fmla="val 37427"/>
                </a:avLst>
              </a:prstGeom>
              <a:solidFill>
                <a:srgbClr val="8B1B1D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996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wo people sitting on a bench posing for the camera&#10;&#10;Description automatically generated">
            <a:extLst>
              <a:ext uri="{FF2B5EF4-FFF2-40B4-BE49-F238E27FC236}">
                <a16:creationId xmlns:a16="http://schemas.microsoft.com/office/drawing/2014/main" id="{802ABD2C-92EC-4C43-B166-E5860423C8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90538" y="-9331"/>
            <a:ext cx="4610793" cy="691619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68C01D96-12F9-4EA1-B704-7F7C249BD094}"/>
              </a:ext>
            </a:extLst>
          </p:cNvPr>
          <p:cNvSpPr txBox="1">
            <a:spLocks/>
          </p:cNvSpPr>
          <p:nvPr userDrawn="1"/>
        </p:nvSpPr>
        <p:spPr>
          <a:xfrm>
            <a:off x="854015" y="1127613"/>
            <a:ext cx="6201295" cy="49001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n-NO" sz="3600" b="0" kern="1200" cap="none" spc="-50" baseline="0" dirty="0">
                <a:ln w="3175">
                  <a:noFill/>
                </a:ln>
                <a:solidFill>
                  <a:srgbClr val="1E3F59"/>
                </a:solidFill>
                <a:effectLst/>
                <a:latin typeface="+mn-lt"/>
                <a:ea typeface="+mn-ea"/>
                <a:cs typeface="Segoe UI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https://bisser.io</a:t>
            </a:r>
            <a:r>
              <a:rPr lang="nn-NO" sz="3600" b="0" kern="1200" cap="none" spc="-50" baseline="0" dirty="0">
                <a:ln w="3175">
                  <a:noFill/>
                </a:ln>
                <a:solidFill>
                  <a:srgbClr val="1E3F59"/>
                </a:solidFill>
                <a:effectLst/>
                <a:latin typeface="+mn-lt"/>
                <a:ea typeface="+mn-ea"/>
                <a:cs typeface="Segoe UI" pitchFamily="34" charset="0"/>
              </a:rPr>
              <a:t> </a:t>
            </a:r>
            <a:br>
              <a:rPr lang="nn-NO" sz="3600" dirty="0">
                <a:solidFill>
                  <a:srgbClr val="1E3F59"/>
                </a:solidFill>
                <a:latin typeface="+mn-lt"/>
              </a:rPr>
            </a:br>
            <a:r>
              <a:rPr lang="nn-NO" sz="3600" dirty="0">
                <a:solidFill>
                  <a:srgbClr val="1E3F59"/>
                </a:solidFill>
                <a:latin typeface="+mn-lt"/>
              </a:rPr>
              <a:t>@stephanbisser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n-NO" sz="3600" dirty="0">
                <a:solidFill>
                  <a:srgbClr val="1E3F59"/>
                </a:solidFill>
                <a:latin typeface="+mn-lt"/>
              </a:rPr>
              <a:t>stephan@bisser.at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n-NO" sz="3600" dirty="0">
                <a:solidFill>
                  <a:srgbClr val="1E3F59"/>
                </a:solidFill>
                <a:latin typeface="+mn-lt"/>
              </a:rPr>
              <a:t>MVP (AI)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n-NO" sz="3600" dirty="0">
                <a:solidFill>
                  <a:srgbClr val="1E3F59"/>
                </a:solidFill>
                <a:latin typeface="+mn-lt"/>
              </a:rPr>
              <a:t>Technical Lead @Solvion (Austria)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n-NO" sz="3600" dirty="0">
                <a:solidFill>
                  <a:srgbClr val="1E3F59"/>
                </a:solidFill>
                <a:latin typeface="+mn-lt"/>
              </a:rPr>
              <a:t>https://bisser.work/AIBookAmzn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6E59D2-BA73-4E0E-BE80-04BA4849D7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01485" y="5943785"/>
            <a:ext cx="2289053" cy="923546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64DB7DE-4685-4AAF-B3D5-883F6EC2BB7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023768" y="5943785"/>
            <a:ext cx="1155390" cy="8988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1985FD-88EA-4321-B9B4-8593BB39E85A}"/>
              </a:ext>
            </a:extLst>
          </p:cNvPr>
          <p:cNvSpPr txBox="1"/>
          <p:nvPr userDrawn="1"/>
        </p:nvSpPr>
        <p:spPr>
          <a:xfrm>
            <a:off x="854015" y="362309"/>
            <a:ext cx="502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b="1" dirty="0">
                <a:solidFill>
                  <a:srgbClr val="2B587D"/>
                </a:solidFill>
              </a:rPr>
              <a:t>About </a:t>
            </a:r>
            <a:r>
              <a:rPr lang="de-AT" sz="4400" b="1" dirty="0" err="1">
                <a:solidFill>
                  <a:srgbClr val="2B587D"/>
                </a:solidFill>
              </a:rPr>
              <a:t>me</a:t>
            </a:r>
            <a:endParaRPr lang="en-AT" sz="4400" b="1" dirty="0">
              <a:solidFill>
                <a:srgbClr val="2B587D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983E332-E041-43FB-A078-59E1EA10D98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/>
          <a:srcRect l="717"/>
          <a:stretch/>
        </p:blipFill>
        <p:spPr bwMode="auto">
          <a:xfrm>
            <a:off x="4465923" y="-13287"/>
            <a:ext cx="3124615" cy="447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20FF798-70CB-4DAC-9F7F-31638DBEFDC8}"/>
              </a:ext>
            </a:extLst>
          </p:cNvPr>
          <p:cNvGrpSpPr/>
          <p:nvPr userDrawn="1"/>
        </p:nvGrpSpPr>
        <p:grpSpPr>
          <a:xfrm>
            <a:off x="11097448" y="32187"/>
            <a:ext cx="1280148" cy="830997"/>
            <a:chOff x="11097448" y="32187"/>
            <a:chExt cx="1280148" cy="83099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1AFCF22-4426-4B8C-AB79-649F32D35D3A}"/>
                </a:ext>
              </a:extLst>
            </p:cNvPr>
            <p:cNvSpPr/>
            <p:nvPr userDrawn="1"/>
          </p:nvSpPr>
          <p:spPr>
            <a:xfrm rot="21118258">
              <a:off x="11097448" y="70064"/>
              <a:ext cx="1280148" cy="745488"/>
            </a:xfrm>
            <a:prstGeom prst="rect">
              <a:avLst/>
            </a:prstGeom>
            <a:solidFill>
              <a:srgbClr val="172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CCB36C7-B959-4976-B113-F9E3F0947B88}"/>
                </a:ext>
              </a:extLst>
            </p:cNvPr>
            <p:cNvSpPr txBox="1"/>
            <p:nvPr userDrawn="1"/>
          </p:nvSpPr>
          <p:spPr>
            <a:xfrm>
              <a:off x="11610634" y="32187"/>
              <a:ext cx="58136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800" dirty="0">
                  <a:ln w="38100">
                    <a:solidFill>
                      <a:srgbClr val="8B1B1D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b</a:t>
              </a:r>
              <a:endParaRPr lang="en-AT" sz="4800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596EB16-47A8-465C-8B4B-49011518C929}"/>
                </a:ext>
              </a:extLst>
            </p:cNvPr>
            <p:cNvGrpSpPr/>
            <p:nvPr userDrawn="1"/>
          </p:nvGrpSpPr>
          <p:grpSpPr>
            <a:xfrm>
              <a:off x="11164557" y="329130"/>
              <a:ext cx="446077" cy="237109"/>
              <a:chOff x="2825071" y="3234129"/>
              <a:chExt cx="733228" cy="389742"/>
            </a:xfrm>
          </p:grpSpPr>
          <p:sp>
            <p:nvSpPr>
              <p:cNvPr id="25" name="L-Shape 24">
                <a:extLst>
                  <a:ext uri="{FF2B5EF4-FFF2-40B4-BE49-F238E27FC236}">
                    <a16:creationId xmlns:a16="http://schemas.microsoft.com/office/drawing/2014/main" id="{7E42F3A1-46C1-4F31-8A1F-993BCB43142E}"/>
                  </a:ext>
                </a:extLst>
              </p:cNvPr>
              <p:cNvSpPr/>
              <p:nvPr userDrawn="1"/>
            </p:nvSpPr>
            <p:spPr>
              <a:xfrm rot="13500000">
                <a:off x="3168561" y="3234129"/>
                <a:ext cx="389738" cy="389738"/>
              </a:xfrm>
              <a:prstGeom prst="corner">
                <a:avLst>
                  <a:gd name="adj1" fmla="val 40211"/>
                  <a:gd name="adj2" fmla="val 37427"/>
                </a:avLst>
              </a:prstGeom>
              <a:solidFill>
                <a:schemeClr val="bg1"/>
              </a:solidFill>
              <a:ln w="19050">
                <a:solidFill>
                  <a:srgbClr val="172F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 dirty="0"/>
              </a:p>
            </p:txBody>
          </p:sp>
          <p:sp>
            <p:nvSpPr>
              <p:cNvPr id="26" name="L-Shape 25">
                <a:extLst>
                  <a:ext uri="{FF2B5EF4-FFF2-40B4-BE49-F238E27FC236}">
                    <a16:creationId xmlns:a16="http://schemas.microsoft.com/office/drawing/2014/main" id="{26977427-4CF0-4F81-86EF-FD8177BA5B70}"/>
                  </a:ext>
                </a:extLst>
              </p:cNvPr>
              <p:cNvSpPr/>
              <p:nvPr userDrawn="1"/>
            </p:nvSpPr>
            <p:spPr>
              <a:xfrm rot="13500000">
                <a:off x="2825071" y="3234133"/>
                <a:ext cx="389738" cy="389738"/>
              </a:xfrm>
              <a:prstGeom prst="corner">
                <a:avLst>
                  <a:gd name="adj1" fmla="val 40211"/>
                  <a:gd name="adj2" fmla="val 37427"/>
                </a:avLst>
              </a:prstGeom>
              <a:solidFill>
                <a:srgbClr val="8B1B1D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961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FCEE-0890-4F1E-819D-915C6C1F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606AD-41E1-4498-8CAC-BBF2B5778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576AD-6BAE-4BA9-93B6-F81E2A29F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E74566-81A3-40A9-A77A-C2F3DA41D59E}" type="datetimeFigureOut">
              <a:rPr lang="en-AT" smtClean="0"/>
              <a:t>12/05/2022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01121-272E-4CA8-AD9F-32EEA640C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86320-D731-483C-919D-F434738B2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03F40-06F5-4A44-ABA6-1551998ED92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144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E02FE40-0E5B-4237-8285-A4D4AD6A03FD}"/>
              </a:ext>
            </a:extLst>
          </p:cNvPr>
          <p:cNvGrpSpPr/>
          <p:nvPr userDrawn="1"/>
        </p:nvGrpSpPr>
        <p:grpSpPr>
          <a:xfrm>
            <a:off x="-100642" y="-51761"/>
            <a:ext cx="12342963" cy="6961520"/>
            <a:chOff x="-100642" y="-51761"/>
            <a:chExt cx="12342963" cy="696152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15CADF8-0A9C-4F0C-AD10-D792EB4C4EBB}"/>
                </a:ext>
              </a:extLst>
            </p:cNvPr>
            <p:cNvGrpSpPr/>
            <p:nvPr userDrawn="1"/>
          </p:nvGrpSpPr>
          <p:grpSpPr>
            <a:xfrm>
              <a:off x="-100642" y="-51759"/>
              <a:ext cx="12342963" cy="6961518"/>
              <a:chOff x="-100642" y="-51759"/>
              <a:chExt cx="12342963" cy="6961518"/>
            </a:xfrm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D8D64334-B837-4042-9126-EEE53A617436}"/>
                  </a:ext>
                </a:extLst>
              </p:cNvPr>
              <p:cNvSpPr/>
              <p:nvPr userDrawn="1"/>
            </p:nvSpPr>
            <p:spPr>
              <a:xfrm>
                <a:off x="-50321" y="-51759"/>
                <a:ext cx="12292642" cy="6961518"/>
              </a:xfrm>
              <a:prstGeom prst="triangle">
                <a:avLst>
                  <a:gd name="adj" fmla="val 0"/>
                </a:avLst>
              </a:prstGeom>
              <a:solidFill>
                <a:srgbClr val="172F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D7F79F8D-F80C-476C-BDCE-ED77A00B9E10}"/>
                  </a:ext>
                </a:extLst>
              </p:cNvPr>
              <p:cNvSpPr/>
              <p:nvPr userDrawn="1"/>
            </p:nvSpPr>
            <p:spPr>
              <a:xfrm rot="10800000">
                <a:off x="-100642" y="-51759"/>
                <a:ext cx="12292642" cy="6961517"/>
              </a:xfrm>
              <a:prstGeom prst="triangle">
                <a:avLst>
                  <a:gd name="adj" fmla="val 0"/>
                </a:avLst>
              </a:prstGeom>
              <a:solidFill>
                <a:srgbClr val="1E3F59"/>
              </a:solidFill>
              <a:ln>
                <a:solidFill>
                  <a:srgbClr val="172F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F00B90-9629-4E42-AA5F-52E94EE8B256}"/>
                </a:ext>
              </a:extLst>
            </p:cNvPr>
            <p:cNvSpPr/>
            <p:nvPr userDrawn="1"/>
          </p:nvSpPr>
          <p:spPr>
            <a:xfrm>
              <a:off x="-50321" y="-51761"/>
              <a:ext cx="12292642" cy="6961518"/>
            </a:xfrm>
            <a:prstGeom prst="rect">
              <a:avLst/>
            </a:prstGeom>
            <a:solidFill>
              <a:srgbClr val="172F42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15FCEE-0890-4F1E-819D-915C6C1F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606AD-41E1-4498-8CAC-BBF2B5778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576AD-6BAE-4BA9-93B6-F81E2A29F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E74566-81A3-40A9-A77A-C2F3DA41D59E}" type="datetimeFigureOut">
              <a:rPr lang="en-AT" smtClean="0"/>
              <a:pPr/>
              <a:t>12/05/2022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01121-272E-4CA8-AD9F-32EEA640C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86320-D731-483C-919D-F434738B2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003F40-06F5-4A44-ABA6-1551998ED924}" type="slidenum">
              <a:rPr lang="en-AT" smtClean="0"/>
              <a:pPr/>
              <a:t>‹#›</a:t>
            </a:fld>
            <a:endParaRPr lang="en-AT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1C3AAA-264D-4F32-8AB7-A963745D1F8C}"/>
              </a:ext>
            </a:extLst>
          </p:cNvPr>
          <p:cNvGrpSpPr/>
          <p:nvPr userDrawn="1"/>
        </p:nvGrpSpPr>
        <p:grpSpPr>
          <a:xfrm>
            <a:off x="11164557" y="32187"/>
            <a:ext cx="1027443" cy="830997"/>
            <a:chOff x="11164557" y="32187"/>
            <a:chExt cx="1027443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48CD54-D747-4A99-BE26-2C6305767EDE}"/>
                </a:ext>
              </a:extLst>
            </p:cNvPr>
            <p:cNvSpPr txBox="1"/>
            <p:nvPr userDrawn="1"/>
          </p:nvSpPr>
          <p:spPr>
            <a:xfrm>
              <a:off x="11610634" y="32187"/>
              <a:ext cx="58136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800" dirty="0">
                  <a:ln w="38100">
                    <a:solidFill>
                      <a:srgbClr val="8B1B1D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b</a:t>
              </a:r>
              <a:endParaRPr lang="en-AT" sz="4800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1B54050-A110-47A7-88B0-D65C43244C6E}"/>
                </a:ext>
              </a:extLst>
            </p:cNvPr>
            <p:cNvGrpSpPr/>
            <p:nvPr userDrawn="1"/>
          </p:nvGrpSpPr>
          <p:grpSpPr>
            <a:xfrm>
              <a:off x="11164557" y="329130"/>
              <a:ext cx="446077" cy="237109"/>
              <a:chOff x="2825071" y="3234129"/>
              <a:chExt cx="733228" cy="389742"/>
            </a:xfrm>
          </p:grpSpPr>
          <p:sp>
            <p:nvSpPr>
              <p:cNvPr id="20" name="L-Shape 19">
                <a:extLst>
                  <a:ext uri="{FF2B5EF4-FFF2-40B4-BE49-F238E27FC236}">
                    <a16:creationId xmlns:a16="http://schemas.microsoft.com/office/drawing/2014/main" id="{C2C7C26F-C06E-4C20-9AFD-F1E3FB0BB062}"/>
                  </a:ext>
                </a:extLst>
              </p:cNvPr>
              <p:cNvSpPr/>
              <p:nvPr userDrawn="1"/>
            </p:nvSpPr>
            <p:spPr>
              <a:xfrm rot="13500000">
                <a:off x="3168561" y="3234129"/>
                <a:ext cx="389738" cy="389738"/>
              </a:xfrm>
              <a:prstGeom prst="corner">
                <a:avLst>
                  <a:gd name="adj1" fmla="val 40211"/>
                  <a:gd name="adj2" fmla="val 37427"/>
                </a:avLst>
              </a:prstGeom>
              <a:solidFill>
                <a:schemeClr val="bg1"/>
              </a:solidFill>
              <a:ln w="19050">
                <a:solidFill>
                  <a:srgbClr val="172F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 dirty="0"/>
              </a:p>
            </p:txBody>
          </p:sp>
          <p:sp>
            <p:nvSpPr>
              <p:cNvPr id="21" name="L-Shape 20">
                <a:extLst>
                  <a:ext uri="{FF2B5EF4-FFF2-40B4-BE49-F238E27FC236}">
                    <a16:creationId xmlns:a16="http://schemas.microsoft.com/office/drawing/2014/main" id="{23EB35E1-7C1E-4AD1-886E-9F334B6AD071}"/>
                  </a:ext>
                </a:extLst>
              </p:cNvPr>
              <p:cNvSpPr/>
              <p:nvPr userDrawn="1"/>
            </p:nvSpPr>
            <p:spPr>
              <a:xfrm rot="13500000">
                <a:off x="2825071" y="3234133"/>
                <a:ext cx="389738" cy="389738"/>
              </a:xfrm>
              <a:prstGeom prst="corner">
                <a:avLst>
                  <a:gd name="adj1" fmla="val 40211"/>
                  <a:gd name="adj2" fmla="val 37427"/>
                </a:avLst>
              </a:prstGeom>
              <a:solidFill>
                <a:srgbClr val="8B1B1D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262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D2C8-A494-42B5-8035-36A406111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4E228-9E10-4934-A36E-7535F72C1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0DB54-3915-42C7-A751-137DB8D672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E74566-81A3-40A9-A77A-C2F3DA41D59E}" type="datetimeFigureOut">
              <a:rPr lang="en-AT" smtClean="0"/>
              <a:t>12/05/2022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3D677-42AF-4D3B-8EB7-056975E3C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D040E-CA05-4109-BD61-DB65BD06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03F40-06F5-4A44-ABA6-1551998ED92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5389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84A6D68-CD3C-48EA-B605-FB1EA492F086}"/>
              </a:ext>
            </a:extLst>
          </p:cNvPr>
          <p:cNvGrpSpPr/>
          <p:nvPr userDrawn="1"/>
        </p:nvGrpSpPr>
        <p:grpSpPr>
          <a:xfrm>
            <a:off x="-100642" y="-51761"/>
            <a:ext cx="12342963" cy="6961520"/>
            <a:chOff x="-100642" y="-51761"/>
            <a:chExt cx="12342963" cy="696152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DFE4335-FC72-479D-A12D-6352DFEE0AAA}"/>
                </a:ext>
              </a:extLst>
            </p:cNvPr>
            <p:cNvGrpSpPr/>
            <p:nvPr userDrawn="1"/>
          </p:nvGrpSpPr>
          <p:grpSpPr>
            <a:xfrm>
              <a:off x="-100642" y="-51759"/>
              <a:ext cx="12342963" cy="6961518"/>
              <a:chOff x="-100642" y="-51759"/>
              <a:chExt cx="12342963" cy="6961518"/>
            </a:xfrm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36C2FCB4-98F8-436A-B8CC-0B868A4EA6D0}"/>
                  </a:ext>
                </a:extLst>
              </p:cNvPr>
              <p:cNvSpPr/>
              <p:nvPr userDrawn="1"/>
            </p:nvSpPr>
            <p:spPr>
              <a:xfrm>
                <a:off x="-50321" y="-51759"/>
                <a:ext cx="12292642" cy="6961518"/>
              </a:xfrm>
              <a:prstGeom prst="triangle">
                <a:avLst>
                  <a:gd name="adj" fmla="val 0"/>
                </a:avLst>
              </a:prstGeom>
              <a:solidFill>
                <a:srgbClr val="172F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C1FD3049-895A-4A67-8D04-A9425421DE38}"/>
                  </a:ext>
                </a:extLst>
              </p:cNvPr>
              <p:cNvSpPr/>
              <p:nvPr userDrawn="1"/>
            </p:nvSpPr>
            <p:spPr>
              <a:xfrm rot="10800000">
                <a:off x="-100642" y="-51759"/>
                <a:ext cx="12292642" cy="6961517"/>
              </a:xfrm>
              <a:prstGeom prst="triangle">
                <a:avLst>
                  <a:gd name="adj" fmla="val 0"/>
                </a:avLst>
              </a:prstGeom>
              <a:solidFill>
                <a:srgbClr val="1E3F59"/>
              </a:solidFill>
              <a:ln>
                <a:solidFill>
                  <a:srgbClr val="172F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9A6BF1-6655-497F-905A-FA1560125866}"/>
                </a:ext>
              </a:extLst>
            </p:cNvPr>
            <p:cNvSpPr/>
            <p:nvPr userDrawn="1"/>
          </p:nvSpPr>
          <p:spPr>
            <a:xfrm>
              <a:off x="-50321" y="-51761"/>
              <a:ext cx="12292642" cy="6961518"/>
            </a:xfrm>
            <a:prstGeom prst="rect">
              <a:avLst/>
            </a:prstGeom>
            <a:solidFill>
              <a:srgbClr val="172F42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24D2C8-A494-42B5-8035-36A406111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4E228-9E10-4934-A36E-7535F72C1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0DB54-3915-42C7-A751-137DB8D672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E74566-81A3-40A9-A77A-C2F3DA41D59E}" type="datetimeFigureOut">
              <a:rPr lang="en-AT" smtClean="0"/>
              <a:pPr/>
              <a:t>12/05/2022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3D677-42AF-4D3B-8EB7-056975E3C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D040E-CA05-4109-BD61-DB65BD06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003F40-06F5-4A44-ABA6-1551998ED924}" type="slidenum">
              <a:rPr lang="en-AT" smtClean="0"/>
              <a:pPr/>
              <a:t>‹#›</a:t>
            </a:fld>
            <a:endParaRPr lang="en-AT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BF7C52-004D-44DE-87CE-2E6A8363184F}"/>
              </a:ext>
            </a:extLst>
          </p:cNvPr>
          <p:cNvGrpSpPr/>
          <p:nvPr userDrawn="1"/>
        </p:nvGrpSpPr>
        <p:grpSpPr>
          <a:xfrm>
            <a:off x="11164557" y="32187"/>
            <a:ext cx="1027443" cy="830997"/>
            <a:chOff x="11164557" y="32187"/>
            <a:chExt cx="1027443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D430A5-F5DF-4745-9ECA-D6626E4DF105}"/>
                </a:ext>
              </a:extLst>
            </p:cNvPr>
            <p:cNvSpPr txBox="1"/>
            <p:nvPr userDrawn="1"/>
          </p:nvSpPr>
          <p:spPr>
            <a:xfrm>
              <a:off x="11610634" y="32187"/>
              <a:ext cx="58136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800" dirty="0">
                  <a:ln w="38100">
                    <a:solidFill>
                      <a:srgbClr val="8B1B1D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b</a:t>
              </a:r>
              <a:endParaRPr lang="en-AT" sz="4800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178902E-3B21-404F-80F8-2334C1916E4B}"/>
                </a:ext>
              </a:extLst>
            </p:cNvPr>
            <p:cNvGrpSpPr/>
            <p:nvPr userDrawn="1"/>
          </p:nvGrpSpPr>
          <p:grpSpPr>
            <a:xfrm>
              <a:off x="11164557" y="329130"/>
              <a:ext cx="446077" cy="237109"/>
              <a:chOff x="2825071" y="3234129"/>
              <a:chExt cx="733228" cy="389742"/>
            </a:xfrm>
          </p:grpSpPr>
          <p:sp>
            <p:nvSpPr>
              <p:cNvPr id="20" name="L-Shape 19">
                <a:extLst>
                  <a:ext uri="{FF2B5EF4-FFF2-40B4-BE49-F238E27FC236}">
                    <a16:creationId xmlns:a16="http://schemas.microsoft.com/office/drawing/2014/main" id="{88160FD3-7148-48A7-9180-7A5EFBC6A120}"/>
                  </a:ext>
                </a:extLst>
              </p:cNvPr>
              <p:cNvSpPr/>
              <p:nvPr userDrawn="1"/>
            </p:nvSpPr>
            <p:spPr>
              <a:xfrm rot="13500000">
                <a:off x="3168561" y="3234129"/>
                <a:ext cx="389738" cy="389738"/>
              </a:xfrm>
              <a:prstGeom prst="corner">
                <a:avLst>
                  <a:gd name="adj1" fmla="val 40211"/>
                  <a:gd name="adj2" fmla="val 37427"/>
                </a:avLst>
              </a:prstGeom>
              <a:solidFill>
                <a:schemeClr val="bg1"/>
              </a:solidFill>
              <a:ln w="19050">
                <a:solidFill>
                  <a:srgbClr val="172F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 dirty="0"/>
              </a:p>
            </p:txBody>
          </p:sp>
          <p:sp>
            <p:nvSpPr>
              <p:cNvPr id="21" name="L-Shape 20">
                <a:extLst>
                  <a:ext uri="{FF2B5EF4-FFF2-40B4-BE49-F238E27FC236}">
                    <a16:creationId xmlns:a16="http://schemas.microsoft.com/office/drawing/2014/main" id="{E6287E4B-2A87-4232-82C6-8E5715B62568}"/>
                  </a:ext>
                </a:extLst>
              </p:cNvPr>
              <p:cNvSpPr/>
              <p:nvPr userDrawn="1"/>
            </p:nvSpPr>
            <p:spPr>
              <a:xfrm rot="13500000">
                <a:off x="2825071" y="3234133"/>
                <a:ext cx="389738" cy="389738"/>
              </a:xfrm>
              <a:prstGeom prst="corner">
                <a:avLst>
                  <a:gd name="adj1" fmla="val 40211"/>
                  <a:gd name="adj2" fmla="val 37427"/>
                </a:avLst>
              </a:prstGeom>
              <a:solidFill>
                <a:srgbClr val="8B1B1D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823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BDBEEB-BDB0-4CD7-8FAF-49D003E553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>
            <a:off x="-19050" y="-19050"/>
            <a:ext cx="12233650" cy="493806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214E3-6CE3-4511-948E-1BB1F43833F6}"/>
              </a:ext>
            </a:extLst>
          </p:cNvPr>
          <p:cNvGrpSpPr/>
          <p:nvPr userDrawn="1"/>
        </p:nvGrpSpPr>
        <p:grpSpPr>
          <a:xfrm>
            <a:off x="2029385" y="5348114"/>
            <a:ext cx="3476065" cy="584776"/>
            <a:chOff x="2029385" y="5348114"/>
            <a:chExt cx="3476065" cy="5847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138EE4-0CB9-475D-9AF0-112605218374}"/>
                </a:ext>
              </a:extLst>
            </p:cNvPr>
            <p:cNvSpPr txBox="1"/>
            <p:nvPr userDrawn="1"/>
          </p:nvSpPr>
          <p:spPr>
            <a:xfrm>
              <a:off x="2482850" y="5348114"/>
              <a:ext cx="3022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172F4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@</a:t>
              </a:r>
              <a:r>
                <a:rPr lang="en-US" sz="3200" dirty="0" err="1">
                  <a:solidFill>
                    <a:srgbClr val="172F4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stephanbisser</a:t>
              </a:r>
              <a:endParaRPr lang="en-AT" sz="3200" dirty="0">
                <a:solidFill>
                  <a:srgbClr val="172F4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35EA30A-934A-4A81-9A17-50F1A629CF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029385" y="5448148"/>
              <a:ext cx="484742" cy="484742"/>
            </a:xfrm>
            <a:prstGeom prst="rect">
              <a:avLst/>
            </a:prstGeom>
          </p:spPr>
        </p:pic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2D0605FD-5AB7-4823-8255-BF02D72594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577849"/>
            <a:ext cx="9144000" cy="238760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T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EDB79CD8-9AAD-41AA-9715-7C65BC1CFB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172F4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0AAC1-6436-40F8-91BC-8F6F4402E6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7142" y="30436"/>
            <a:ext cx="1301201" cy="130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81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149D-D0C3-41CC-ACA4-73A17C12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CDBC5-2B7C-4806-B163-245A8B95BA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99072"/>
            <a:ext cx="5181600" cy="4977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AD33C-3CF5-4AA8-B1F5-AB8205ADD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99072"/>
            <a:ext cx="5181600" cy="4977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75D8E-1A7C-4F5E-9DF0-16E4710DC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E74566-81A3-40A9-A77A-C2F3DA41D59E}" type="datetimeFigureOut">
              <a:rPr lang="en-AT" smtClean="0"/>
              <a:t>12/05/2022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E740EB-2DDE-45DD-A2D3-337E0B89C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07B77-B931-4EFF-94E7-0960B5225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03F40-06F5-4A44-ABA6-1551998ED92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3034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99B70-FC17-4A9C-B343-B9F0BC457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B960A-11AF-4644-9588-49089E1B2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13FB3-7ED4-4C27-8396-F3186E53E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A9B65C-A957-4E51-B7EB-FD90A9569B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C65F1C-2E1B-47E8-B5ED-B534FE07FF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766966-4B80-44CD-80CC-49FC66C91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E74566-81A3-40A9-A77A-C2F3DA41D59E}" type="datetimeFigureOut">
              <a:rPr lang="en-AT" smtClean="0"/>
              <a:t>12/05/2022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920DE-237A-40B0-BB03-DB4A54E75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516F81-1950-4B86-889C-C6377A2CC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03F40-06F5-4A44-ABA6-1551998ED92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1150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01443-B7FC-4B5B-AB2E-77A999B1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B0375-3289-4EF7-8C66-52430899B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E74566-81A3-40A9-A77A-C2F3DA41D59E}" type="datetimeFigureOut">
              <a:rPr lang="en-AT" smtClean="0"/>
              <a:t>12/05/2022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BDA6E-3E87-4F85-A2A4-05381CAB5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66A150-B460-4E9A-A3B7-1DA62F1D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03F40-06F5-4A44-ABA6-1551998ED92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1443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DAC75-73F0-448D-B293-A9D66F0D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E74566-81A3-40A9-A77A-C2F3DA41D59E}" type="datetimeFigureOut">
              <a:rPr lang="en-AT" smtClean="0"/>
              <a:t>12/05/2022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889876-97C3-47E6-8AC9-DA7E15D2C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18E02-13F1-4BE7-BE8B-07DB0BC6E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03F40-06F5-4A44-ABA6-1551998ED92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19219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DEBE78-087A-4404-974A-DE73282B145A}"/>
              </a:ext>
            </a:extLst>
          </p:cNvPr>
          <p:cNvGrpSpPr/>
          <p:nvPr userDrawn="1"/>
        </p:nvGrpSpPr>
        <p:grpSpPr>
          <a:xfrm>
            <a:off x="-100642" y="-51761"/>
            <a:ext cx="12342963" cy="6961520"/>
            <a:chOff x="-100642" y="-51761"/>
            <a:chExt cx="12342963" cy="696152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CB24C74-F327-4075-997D-EC15BBE6D8B2}"/>
                </a:ext>
              </a:extLst>
            </p:cNvPr>
            <p:cNvGrpSpPr/>
            <p:nvPr userDrawn="1"/>
          </p:nvGrpSpPr>
          <p:grpSpPr>
            <a:xfrm>
              <a:off x="-100642" y="-51759"/>
              <a:ext cx="12342963" cy="6961518"/>
              <a:chOff x="-100642" y="-51759"/>
              <a:chExt cx="12342963" cy="6961518"/>
            </a:xfrm>
          </p:grpSpPr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E73A0934-D719-4F59-B43F-86AB04DBAE90}"/>
                  </a:ext>
                </a:extLst>
              </p:cNvPr>
              <p:cNvSpPr/>
              <p:nvPr userDrawn="1"/>
            </p:nvSpPr>
            <p:spPr>
              <a:xfrm>
                <a:off x="-50321" y="-51759"/>
                <a:ext cx="12292642" cy="6961518"/>
              </a:xfrm>
              <a:prstGeom prst="triangle">
                <a:avLst>
                  <a:gd name="adj" fmla="val 0"/>
                </a:avLst>
              </a:prstGeom>
              <a:solidFill>
                <a:srgbClr val="172F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3309939A-DAEE-4FF2-A835-A7BE76849767}"/>
                  </a:ext>
                </a:extLst>
              </p:cNvPr>
              <p:cNvSpPr/>
              <p:nvPr userDrawn="1"/>
            </p:nvSpPr>
            <p:spPr>
              <a:xfrm rot="10800000">
                <a:off x="-100642" y="-51759"/>
                <a:ext cx="12292642" cy="6961517"/>
              </a:xfrm>
              <a:prstGeom prst="triangle">
                <a:avLst>
                  <a:gd name="adj" fmla="val 0"/>
                </a:avLst>
              </a:prstGeom>
              <a:solidFill>
                <a:srgbClr val="1E3F59"/>
              </a:solidFill>
              <a:ln>
                <a:solidFill>
                  <a:srgbClr val="172F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00F631-B77F-4A61-9F81-8C31E19C6D68}"/>
                </a:ext>
              </a:extLst>
            </p:cNvPr>
            <p:cNvSpPr/>
            <p:nvPr userDrawn="1"/>
          </p:nvSpPr>
          <p:spPr>
            <a:xfrm>
              <a:off x="-50321" y="-51761"/>
              <a:ext cx="12292642" cy="6961518"/>
            </a:xfrm>
            <a:prstGeom prst="rect">
              <a:avLst/>
            </a:prstGeom>
            <a:solidFill>
              <a:srgbClr val="172F42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>
                <a:solidFill>
                  <a:schemeClr val="bg1"/>
                </a:solidFill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DAC75-73F0-448D-B293-A9D66F0D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E74566-81A3-40A9-A77A-C2F3DA41D59E}" type="datetimeFigureOut">
              <a:rPr lang="en-AT" smtClean="0"/>
              <a:t>12/05/2022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889876-97C3-47E6-8AC9-DA7E15D2C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18E02-13F1-4BE7-BE8B-07DB0BC6E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03F40-06F5-4A44-ABA6-1551998ED924}" type="slidenum">
              <a:rPr lang="en-AT" smtClean="0"/>
              <a:t>‹#›</a:t>
            </a:fld>
            <a:endParaRPr lang="en-AT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43D29A-A8F2-40F6-9E7F-9A08AF532B58}"/>
              </a:ext>
            </a:extLst>
          </p:cNvPr>
          <p:cNvGrpSpPr/>
          <p:nvPr userDrawn="1"/>
        </p:nvGrpSpPr>
        <p:grpSpPr>
          <a:xfrm>
            <a:off x="11164557" y="32187"/>
            <a:ext cx="1027443" cy="830997"/>
            <a:chOff x="11164557" y="32187"/>
            <a:chExt cx="1027443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A5A0DE-E9B8-4EBF-859E-4C85FC188742}"/>
                </a:ext>
              </a:extLst>
            </p:cNvPr>
            <p:cNvSpPr txBox="1"/>
            <p:nvPr userDrawn="1"/>
          </p:nvSpPr>
          <p:spPr>
            <a:xfrm>
              <a:off x="11610634" y="32187"/>
              <a:ext cx="58136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800" dirty="0">
                  <a:ln w="38100">
                    <a:solidFill>
                      <a:srgbClr val="8B1B1D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b</a:t>
              </a:r>
              <a:endParaRPr lang="en-AT" sz="48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50BA279-A8E7-497F-A247-0E93991BAD38}"/>
                </a:ext>
              </a:extLst>
            </p:cNvPr>
            <p:cNvGrpSpPr/>
            <p:nvPr userDrawn="1"/>
          </p:nvGrpSpPr>
          <p:grpSpPr>
            <a:xfrm>
              <a:off x="11164557" y="329130"/>
              <a:ext cx="446077" cy="237109"/>
              <a:chOff x="2825071" y="3234129"/>
              <a:chExt cx="733228" cy="389742"/>
            </a:xfrm>
          </p:grpSpPr>
          <p:sp>
            <p:nvSpPr>
              <p:cNvPr id="14" name="L-Shape 13">
                <a:extLst>
                  <a:ext uri="{FF2B5EF4-FFF2-40B4-BE49-F238E27FC236}">
                    <a16:creationId xmlns:a16="http://schemas.microsoft.com/office/drawing/2014/main" id="{7E8717C7-BA28-451E-9350-C2DB273A3F02}"/>
                  </a:ext>
                </a:extLst>
              </p:cNvPr>
              <p:cNvSpPr/>
              <p:nvPr userDrawn="1"/>
            </p:nvSpPr>
            <p:spPr>
              <a:xfrm rot="13500000">
                <a:off x="3168561" y="3234129"/>
                <a:ext cx="389738" cy="389738"/>
              </a:xfrm>
              <a:prstGeom prst="corner">
                <a:avLst>
                  <a:gd name="adj1" fmla="val 40211"/>
                  <a:gd name="adj2" fmla="val 37427"/>
                </a:avLst>
              </a:prstGeom>
              <a:solidFill>
                <a:schemeClr val="bg1"/>
              </a:solidFill>
              <a:ln w="19050">
                <a:solidFill>
                  <a:srgbClr val="172F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 dirty="0"/>
              </a:p>
            </p:txBody>
          </p:sp>
          <p:sp>
            <p:nvSpPr>
              <p:cNvPr id="15" name="L-Shape 14">
                <a:extLst>
                  <a:ext uri="{FF2B5EF4-FFF2-40B4-BE49-F238E27FC236}">
                    <a16:creationId xmlns:a16="http://schemas.microsoft.com/office/drawing/2014/main" id="{331BB1DF-5485-42E1-8855-2AF0FCEBB87D}"/>
                  </a:ext>
                </a:extLst>
              </p:cNvPr>
              <p:cNvSpPr/>
              <p:nvPr userDrawn="1"/>
            </p:nvSpPr>
            <p:spPr>
              <a:xfrm rot="13500000">
                <a:off x="2825071" y="3234133"/>
                <a:ext cx="389738" cy="389738"/>
              </a:xfrm>
              <a:prstGeom prst="corner">
                <a:avLst>
                  <a:gd name="adj1" fmla="val 40211"/>
                  <a:gd name="adj2" fmla="val 37427"/>
                </a:avLst>
              </a:prstGeom>
              <a:solidFill>
                <a:srgbClr val="8B1B1D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755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DE8E7-A3CE-4879-BE0C-C1D0FF6FA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53E89-10D7-4925-A3D3-BDA8AD24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5CDEB-8AD5-4E92-85D2-6F0097F5F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48E33-79D8-4F5C-AE5E-CB680290F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E74566-81A3-40A9-A77A-C2F3DA41D59E}" type="datetimeFigureOut">
              <a:rPr lang="en-AT" smtClean="0"/>
              <a:t>12/05/2022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38A80-55A5-4161-B204-DD8DD28FA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584EE-0C19-4E46-B003-29AA72B1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03F40-06F5-4A44-ABA6-1551998ED92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72236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6DF6F-A3E7-4DF3-B467-0F8F629D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F365DC-42F7-4D88-90D2-F52E8AE3FD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17843B-DC18-44D7-804F-288CB4F34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5CDA4-9B5E-4FC8-B80C-7779E549B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E74566-81A3-40A9-A77A-C2F3DA41D59E}" type="datetimeFigureOut">
              <a:rPr lang="en-AT" smtClean="0"/>
              <a:t>12/05/2022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43021-D9F2-4E80-986E-C4DF550A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A15F8-8827-4F6E-B814-939DC6395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03F40-06F5-4A44-ABA6-1551998ED92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79572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7F238-7C75-4122-B0F0-23CB8D14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B206AF-B49D-480B-B520-5BA7EC3E5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404DD-E471-42A4-B0D8-0914454EB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E74566-81A3-40A9-A77A-C2F3DA41D59E}" type="datetimeFigureOut">
              <a:rPr lang="en-AT" smtClean="0"/>
              <a:t>12/05/2022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94580-42A4-4600-84FE-BEEBCA3D2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3EF3B-137C-47B6-9BA2-5A101D40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03F40-06F5-4A44-ABA6-1551998ED92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592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BAA5C2-D810-4798-AE6A-2C4ACA8925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3BF47B-F5DC-4B4D-A4DC-12361E245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1E242-99C7-48FF-8B42-6CAB961972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E74566-81A3-40A9-A77A-C2F3DA41D59E}" type="datetimeFigureOut">
              <a:rPr lang="en-AT" smtClean="0"/>
              <a:t>12/05/2022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A2D67-70AD-4673-BB14-4C722A14C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17C1-2414-4EA6-AA9B-588AEA0C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03F40-06F5-4A44-ABA6-1551998ED92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8878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05ECD47-9E7A-44D6-9AED-030DC291F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3" b="7833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65B6450-5579-4ACE-9DA9-AA14377EF7C4}"/>
              </a:ext>
            </a:extLst>
          </p:cNvPr>
          <p:cNvGrpSpPr/>
          <p:nvPr userDrawn="1"/>
        </p:nvGrpSpPr>
        <p:grpSpPr>
          <a:xfrm>
            <a:off x="-9699" y="557124"/>
            <a:ext cx="12211397" cy="5249606"/>
            <a:chOff x="-9699" y="557124"/>
            <a:chExt cx="12211397" cy="5249606"/>
          </a:xfrm>
          <a:solidFill>
            <a:srgbClr val="58A9DB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D1E61F4-9D24-4619-B3B4-D3FD50E19075}"/>
                </a:ext>
              </a:extLst>
            </p:cNvPr>
            <p:cNvSpPr/>
            <p:nvPr userDrawn="1"/>
          </p:nvSpPr>
          <p:spPr>
            <a:xfrm>
              <a:off x="-9699" y="847898"/>
              <a:ext cx="3567545" cy="1823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0DD2BF-7C30-4600-A4CA-6DCF9E957CBE}"/>
                </a:ext>
              </a:extLst>
            </p:cNvPr>
            <p:cNvSpPr/>
            <p:nvPr userDrawn="1"/>
          </p:nvSpPr>
          <p:spPr>
            <a:xfrm>
              <a:off x="8634153" y="5349875"/>
              <a:ext cx="3567545" cy="1823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147588-8B90-43F9-BAD1-C0FE7DC2665D}"/>
                </a:ext>
              </a:extLst>
            </p:cNvPr>
            <p:cNvSpPr/>
            <p:nvPr userDrawn="1"/>
          </p:nvSpPr>
          <p:spPr>
            <a:xfrm>
              <a:off x="-9699" y="557124"/>
              <a:ext cx="4508500" cy="1823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CF089F0-0A02-4C2D-85B5-FBDA7371CC7E}"/>
                </a:ext>
              </a:extLst>
            </p:cNvPr>
            <p:cNvSpPr/>
            <p:nvPr userDrawn="1"/>
          </p:nvSpPr>
          <p:spPr>
            <a:xfrm>
              <a:off x="7683500" y="5624340"/>
              <a:ext cx="4508500" cy="1823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C16BC2C-471B-4909-A2A0-F8BFDB27F482}"/>
              </a:ext>
            </a:extLst>
          </p:cNvPr>
          <p:cNvSpPr/>
          <p:nvPr userDrawn="1"/>
        </p:nvSpPr>
        <p:spPr>
          <a:xfrm>
            <a:off x="-9699" y="-43132"/>
            <a:ext cx="12201698" cy="6961519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214E3-6CE3-4511-948E-1BB1F43833F6}"/>
              </a:ext>
            </a:extLst>
          </p:cNvPr>
          <p:cNvGrpSpPr/>
          <p:nvPr userDrawn="1"/>
        </p:nvGrpSpPr>
        <p:grpSpPr>
          <a:xfrm>
            <a:off x="1981462" y="5348114"/>
            <a:ext cx="3523988" cy="584776"/>
            <a:chOff x="1981462" y="5348114"/>
            <a:chExt cx="3523988" cy="5847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138EE4-0CB9-475D-9AF0-112605218374}"/>
                </a:ext>
              </a:extLst>
            </p:cNvPr>
            <p:cNvSpPr txBox="1"/>
            <p:nvPr userDrawn="1"/>
          </p:nvSpPr>
          <p:spPr>
            <a:xfrm>
              <a:off x="2482850" y="5348114"/>
              <a:ext cx="3022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@</a:t>
              </a:r>
              <a:r>
                <a:rPr lang="en-US" sz="32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stephanbisser</a:t>
              </a:r>
              <a:endParaRPr lang="en-AT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35EA30A-934A-4A81-9A17-50F1A629CF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981462" y="5448148"/>
              <a:ext cx="580589" cy="484742"/>
            </a:xfrm>
            <a:prstGeom prst="rect">
              <a:avLst/>
            </a:prstGeom>
          </p:spPr>
        </p:pic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2D0605FD-5AB7-4823-8255-BF02D72594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T" dirty="0"/>
          </a:p>
        </p:txBody>
      </p:sp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3B126213-1599-425F-B04A-04A4548333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807" y="230432"/>
            <a:ext cx="942193" cy="761606"/>
          </a:xfrm>
          <a:prstGeom prst="rect">
            <a:avLst/>
          </a:prstGeom>
        </p:spPr>
      </p:pic>
      <p:sp>
        <p:nvSpPr>
          <p:cNvPr id="27" name="Subtitle 2">
            <a:extLst>
              <a:ext uri="{FF2B5EF4-FFF2-40B4-BE49-F238E27FC236}">
                <a16:creationId xmlns:a16="http://schemas.microsoft.com/office/drawing/2014/main" id="{EDB79CD8-9AAD-41AA-9715-7C65BC1CFB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45939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wo people sitting on a bench posing for the camera&#10;&#10;Description automatically generated">
            <a:extLst>
              <a:ext uri="{FF2B5EF4-FFF2-40B4-BE49-F238E27FC236}">
                <a16:creationId xmlns:a16="http://schemas.microsoft.com/office/drawing/2014/main" id="{589AA273-F60D-44CC-881B-C2D6F53E74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90538" y="-9331"/>
            <a:ext cx="4610793" cy="69161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6DFCE99-3B50-4859-A47A-179B055FC9D2}"/>
              </a:ext>
            </a:extLst>
          </p:cNvPr>
          <p:cNvSpPr txBox="1">
            <a:spLocks/>
          </p:cNvSpPr>
          <p:nvPr userDrawn="1"/>
        </p:nvSpPr>
        <p:spPr>
          <a:xfrm>
            <a:off x="854015" y="1131750"/>
            <a:ext cx="6201295" cy="488601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nn-NO" sz="3600" u="none" dirty="0">
                <a:solidFill>
                  <a:schemeClr val="bg1"/>
                </a:solidFill>
                <a:latin typeface="Icons Font Color" panose="02000500000000000000" pitchFamily="2" charset="0"/>
              </a:rPr>
              <a:t>u</a:t>
            </a:r>
            <a:r>
              <a:rPr lang="nn-NO" sz="3600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nn-NO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https://bisser.io</a:t>
            </a:r>
            <a:r>
              <a:rPr lang="nn-NO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rPr>
              <a:t> </a:t>
            </a:r>
            <a:br>
              <a:rPr lang="nn-NO" sz="3600" dirty="0">
                <a:solidFill>
                  <a:schemeClr val="bg1"/>
                </a:solidFill>
                <a:latin typeface="+mn-lt"/>
              </a:rPr>
            </a:br>
            <a:r>
              <a:rPr lang="nn-NO" sz="3600" b="0" u="none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Icons Font Color" panose="02000500000000000000" pitchFamily="2" charset="0"/>
                <a:ea typeface="+mn-ea"/>
                <a:cs typeface="Segoe UI" pitchFamily="34" charset="0"/>
              </a:rPr>
              <a:t>t</a:t>
            </a:r>
            <a:r>
              <a:rPr lang="nn-NO" sz="3600" dirty="0">
                <a:solidFill>
                  <a:schemeClr val="bg1"/>
                </a:solidFill>
                <a:latin typeface="+mn-lt"/>
              </a:rPr>
              <a:t> @stephanbisser</a:t>
            </a:r>
          </a:p>
          <a:p>
            <a:pPr>
              <a:lnSpc>
                <a:spcPct val="150000"/>
              </a:lnSpc>
            </a:pPr>
            <a:r>
              <a:rPr lang="nn-NO" sz="3600" b="0" u="none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Icons Font Color" panose="02000500000000000000" pitchFamily="2" charset="0"/>
                <a:ea typeface="+mn-ea"/>
                <a:cs typeface="Segoe UI" pitchFamily="34" charset="0"/>
              </a:rPr>
              <a:t>&gt;</a:t>
            </a:r>
            <a:r>
              <a:rPr lang="nn-NO" sz="3600" dirty="0">
                <a:solidFill>
                  <a:schemeClr val="bg1"/>
                </a:solidFill>
                <a:latin typeface="+mn-lt"/>
              </a:rPr>
              <a:t> stephan@bisser.at</a:t>
            </a:r>
          </a:p>
          <a:p>
            <a:pPr>
              <a:lnSpc>
                <a:spcPct val="150000"/>
              </a:lnSpc>
            </a:pPr>
            <a:r>
              <a:rPr lang="nn-NO" sz="3600" b="0" u="none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Icons Font Color" panose="02000500000000000000" pitchFamily="2" charset="0"/>
                <a:ea typeface="+mn-ea"/>
                <a:cs typeface="Segoe UI" pitchFamily="34" charset="0"/>
              </a:rPr>
              <a:t>`</a:t>
            </a:r>
            <a:r>
              <a:rPr lang="nn-NO" sz="3600" dirty="0">
                <a:solidFill>
                  <a:schemeClr val="bg1"/>
                </a:solidFill>
                <a:latin typeface="+mn-lt"/>
              </a:rPr>
              <a:t> Technical Lead @Solvion</a:t>
            </a:r>
            <a:br>
              <a:rPr lang="nn-NO" sz="3600" dirty="0">
                <a:solidFill>
                  <a:schemeClr val="bg1"/>
                </a:solidFill>
                <a:latin typeface="+mn-lt"/>
              </a:rPr>
            </a:br>
            <a:r>
              <a:rPr lang="nn-NO" sz="3600" b="0" u="none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Icons Font Color" panose="02000500000000000000" pitchFamily="2" charset="0"/>
                <a:ea typeface="+mn-ea"/>
                <a:cs typeface="Segoe UI" pitchFamily="34" charset="0"/>
              </a:rPr>
              <a:t>^</a:t>
            </a:r>
            <a:r>
              <a:rPr lang="nn-NO" sz="3600" dirty="0">
                <a:solidFill>
                  <a:schemeClr val="bg1"/>
                </a:solidFill>
                <a:latin typeface="+mn-lt"/>
              </a:rPr>
              <a:t> Graz, Austria</a:t>
            </a:r>
          </a:p>
          <a:p>
            <a:pPr>
              <a:lnSpc>
                <a:spcPct val="150000"/>
              </a:lnSpc>
            </a:pPr>
            <a:r>
              <a:rPr lang="nn-NO" sz="3600" b="0" u="none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Icons Font Color" panose="02000500000000000000" pitchFamily="2" charset="0"/>
                <a:ea typeface="+mn-ea"/>
                <a:cs typeface="Segoe UI" pitchFamily="34" charset="0"/>
              </a:rPr>
              <a:t>=</a:t>
            </a:r>
            <a:r>
              <a:rPr lang="nn-NO" sz="3600" dirty="0">
                <a:solidFill>
                  <a:schemeClr val="bg1"/>
                </a:solidFill>
                <a:latin typeface="+mn-lt"/>
              </a:rPr>
              <a:t> bit.ly/LEARN-TO-BOT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07647-3BDA-4ED6-9926-6FBC41CDC9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01485" y="5943785"/>
            <a:ext cx="2289053" cy="923546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FD943A-3358-49B1-8FD5-DEB0FB40959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26051" y="5943785"/>
            <a:ext cx="1155390" cy="898886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AB52812-78EA-4013-A836-D19B9882E0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807" y="230432"/>
            <a:ext cx="942193" cy="7616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26C487-8D94-4844-980F-6BD4147B6D1D}"/>
              </a:ext>
            </a:extLst>
          </p:cNvPr>
          <p:cNvSpPr txBox="1"/>
          <p:nvPr userDrawn="1"/>
        </p:nvSpPr>
        <p:spPr>
          <a:xfrm>
            <a:off x="854015" y="362309"/>
            <a:ext cx="502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b="1" dirty="0">
                <a:solidFill>
                  <a:schemeClr val="bg1"/>
                </a:solidFill>
              </a:rPr>
              <a:t>About </a:t>
            </a:r>
            <a:r>
              <a:rPr lang="de-AT" sz="4400" b="1" dirty="0" err="1">
                <a:solidFill>
                  <a:schemeClr val="bg1"/>
                </a:solidFill>
              </a:rPr>
              <a:t>me</a:t>
            </a:r>
            <a:endParaRPr lang="en-AT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1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0CD670-6837-4B96-A266-1F31D5D16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60"/>
          <a:stretch/>
        </p:blipFill>
        <p:spPr>
          <a:xfrm>
            <a:off x="-1" y="-1"/>
            <a:ext cx="12201697" cy="685800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9F59F60-FC75-4D27-980B-05297FAEE77B}"/>
              </a:ext>
            </a:extLst>
          </p:cNvPr>
          <p:cNvGrpSpPr/>
          <p:nvPr userDrawn="1"/>
        </p:nvGrpSpPr>
        <p:grpSpPr>
          <a:xfrm>
            <a:off x="-9699" y="557124"/>
            <a:ext cx="12211397" cy="5249606"/>
            <a:chOff x="-9699" y="557124"/>
            <a:chExt cx="12211397" cy="5249606"/>
          </a:xfrm>
          <a:solidFill>
            <a:srgbClr val="58A9DB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1F07E4-1DBC-4E01-9EC8-FB6398E24182}"/>
                </a:ext>
              </a:extLst>
            </p:cNvPr>
            <p:cNvSpPr/>
            <p:nvPr userDrawn="1"/>
          </p:nvSpPr>
          <p:spPr>
            <a:xfrm>
              <a:off x="-9699" y="847898"/>
              <a:ext cx="3567545" cy="1823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8B5D44-8D57-44EC-BCF3-E0E625A2BB8B}"/>
                </a:ext>
              </a:extLst>
            </p:cNvPr>
            <p:cNvSpPr/>
            <p:nvPr userDrawn="1"/>
          </p:nvSpPr>
          <p:spPr>
            <a:xfrm>
              <a:off x="8634153" y="5349875"/>
              <a:ext cx="3567545" cy="1823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4B2A20-9D56-42DA-8137-691C11B18653}"/>
                </a:ext>
              </a:extLst>
            </p:cNvPr>
            <p:cNvSpPr/>
            <p:nvPr userDrawn="1"/>
          </p:nvSpPr>
          <p:spPr>
            <a:xfrm>
              <a:off x="-9699" y="557124"/>
              <a:ext cx="4508500" cy="1823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6C157E0-0DFF-4E43-AE1D-8AEEEB1F4B14}"/>
                </a:ext>
              </a:extLst>
            </p:cNvPr>
            <p:cNvSpPr/>
            <p:nvPr userDrawn="1"/>
          </p:nvSpPr>
          <p:spPr>
            <a:xfrm>
              <a:off x="7683500" y="5624340"/>
              <a:ext cx="4508500" cy="1823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BD75919-742F-406D-86D9-BA97E873FD53}"/>
              </a:ext>
            </a:extLst>
          </p:cNvPr>
          <p:cNvSpPr/>
          <p:nvPr userDrawn="1"/>
        </p:nvSpPr>
        <p:spPr>
          <a:xfrm>
            <a:off x="-9699" y="-86265"/>
            <a:ext cx="12211396" cy="6961518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67E7DE-851A-4A3A-9461-63A5EDC58571}"/>
              </a:ext>
            </a:extLst>
          </p:cNvPr>
          <p:cNvGrpSpPr/>
          <p:nvPr userDrawn="1"/>
        </p:nvGrpSpPr>
        <p:grpSpPr>
          <a:xfrm>
            <a:off x="1981462" y="5348114"/>
            <a:ext cx="3523988" cy="584776"/>
            <a:chOff x="1981462" y="5348114"/>
            <a:chExt cx="3523988" cy="5847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EB743-C5E0-475C-A151-8DF076E885A1}"/>
                </a:ext>
              </a:extLst>
            </p:cNvPr>
            <p:cNvSpPr txBox="1"/>
            <p:nvPr userDrawn="1"/>
          </p:nvSpPr>
          <p:spPr>
            <a:xfrm>
              <a:off x="2482850" y="5348114"/>
              <a:ext cx="3022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@</a:t>
              </a:r>
              <a:r>
                <a:rPr lang="en-US" sz="32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stephanbisser</a:t>
              </a:r>
              <a:endParaRPr lang="en-AT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B0B6CF5-8FAC-4AEA-A7B3-A8617DD059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81462" y="5448148"/>
              <a:ext cx="580589" cy="48474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E49B29-E1D3-4585-AB19-022EE2A577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A4F736-C992-403B-80CB-6F5704CB96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T" dirty="0"/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C24ED5DE-5A03-4DBC-99D3-BB9D9E2CBE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807" y="230432"/>
            <a:ext cx="942193" cy="7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7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indoor, table, sitting&#10;&#10;Description automatically generated">
            <a:extLst>
              <a:ext uri="{FF2B5EF4-FFF2-40B4-BE49-F238E27FC236}">
                <a16:creationId xmlns:a16="http://schemas.microsoft.com/office/drawing/2014/main" id="{42AA5B5D-4AE4-4AE2-94F7-7549C605BB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rgbClr val="1E3F5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7C55E-B810-48D5-9E7B-8B584666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252" y="3429000"/>
            <a:ext cx="10515600" cy="1827389"/>
          </a:xfrm>
          <a:solidFill>
            <a:srgbClr val="8B1B1D">
              <a:alpha val="74902"/>
            </a:srgbClr>
          </a:solidFill>
        </p:spPr>
        <p:txBody>
          <a:bodyPr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T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3ED5223-64DF-4AC1-A941-8A85E085DB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807" y="230432"/>
            <a:ext cx="942193" cy="7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4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AA5B5D-4AE4-4AE2-94F7-7549C605BB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1E3F5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3ED5223-64DF-4AC1-A941-8A85E085DB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807" y="230432"/>
            <a:ext cx="942193" cy="761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449AC7C-DA61-472F-ADD2-84A76EF7BAC7}"/>
              </a:ext>
            </a:extLst>
          </p:cNvPr>
          <p:cNvSpPr txBox="1">
            <a:spLocks/>
          </p:cNvSpPr>
          <p:nvPr userDrawn="1"/>
        </p:nvSpPr>
        <p:spPr>
          <a:xfrm>
            <a:off x="398252" y="815204"/>
            <a:ext cx="10515600" cy="1827389"/>
          </a:xfrm>
          <a:prstGeom prst="rect">
            <a:avLst/>
          </a:prstGeom>
          <a:solidFill>
            <a:srgbClr val="2B587D">
              <a:alpha val="74902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66152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FCEE-0890-4F1E-819D-915C6C1F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606AD-41E1-4498-8CAC-BBF2B5778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576AD-6BAE-4BA9-93B6-F81E2A29F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E74566-81A3-40A9-A77A-C2F3DA41D59E}" type="datetimeFigureOut">
              <a:rPr lang="en-AT" smtClean="0"/>
              <a:t>12/05/2022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01121-272E-4CA8-AD9F-32EEA640C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86320-D731-483C-919D-F434738B2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03F40-06F5-4A44-ABA6-1551998ED92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1078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D2C8-A494-42B5-8035-36A406111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4E228-9E10-4934-A36E-7535F72C1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0DB54-3915-42C7-A751-137DB8D672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E74566-81A3-40A9-A77A-C2F3DA41D59E}" type="datetimeFigureOut">
              <a:rPr lang="en-AT" smtClean="0"/>
              <a:t>12/05/2022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3D677-42AF-4D3B-8EB7-056975E3C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D040E-CA05-4109-BD61-DB65BD06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03F40-06F5-4A44-ABA6-1551998ED92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290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149D-D0C3-41CC-ACA4-73A17C12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CDBC5-2B7C-4806-B163-245A8B95BA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99072"/>
            <a:ext cx="5181600" cy="4977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AD33C-3CF5-4AA8-B1F5-AB8205ADD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99072"/>
            <a:ext cx="5181600" cy="4977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75D8E-1A7C-4F5E-9DF0-16E4710DC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E74566-81A3-40A9-A77A-C2F3DA41D59E}" type="datetimeFigureOut">
              <a:rPr lang="en-AT" smtClean="0"/>
              <a:t>12/05/2022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E740EB-2DDE-45DD-A2D3-337E0B89C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07B77-B931-4EFF-94E7-0960B5225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03F40-06F5-4A44-ABA6-1551998ED92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5569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99B70-FC17-4A9C-B343-B9F0BC457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B960A-11AF-4644-9588-49089E1B2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13FB3-7ED4-4C27-8396-F3186E53E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A9B65C-A957-4E51-B7EB-FD90A9569B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C65F1C-2E1B-47E8-B5ED-B534FE07FF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766966-4B80-44CD-80CC-49FC66C91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E74566-81A3-40A9-A77A-C2F3DA41D59E}" type="datetimeFigureOut">
              <a:rPr lang="en-AT" smtClean="0"/>
              <a:t>12/05/2022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920DE-237A-40B0-BB03-DB4A54E75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516F81-1950-4B86-889C-C6377A2CC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03F40-06F5-4A44-ABA6-1551998ED92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7705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01443-B7FC-4B5B-AB2E-77A999B1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B0375-3289-4EF7-8C66-52430899B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E74566-81A3-40A9-A77A-C2F3DA41D59E}" type="datetimeFigureOut">
              <a:rPr lang="en-AT" smtClean="0"/>
              <a:t>12/05/2022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BDA6E-3E87-4F85-A2A4-05381CAB5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66A150-B460-4E9A-A3B7-1DA62F1D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03F40-06F5-4A44-ABA6-1551998ED92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16169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DAC75-73F0-448D-B293-A9D66F0D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E74566-81A3-40A9-A77A-C2F3DA41D59E}" type="datetimeFigureOut">
              <a:rPr lang="en-AT" smtClean="0"/>
              <a:t>12/05/2022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889876-97C3-47E6-8AC9-DA7E15D2C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18E02-13F1-4BE7-BE8B-07DB0BC6E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03F40-06F5-4A44-ABA6-1551998ED92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548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2A16F3-9BD6-42F1-870B-A351348DC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62" y="365125"/>
            <a:ext cx="10974238" cy="626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55845-CB80-4F90-BFBB-C244ECD5C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562" y="1220638"/>
            <a:ext cx="11507638" cy="4956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1F636F-8781-4C86-801A-7DB5FAC6AFD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7142" y="30436"/>
            <a:ext cx="1301201" cy="13012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95FB19-F295-46F3-9AED-7E6FD2509CA1}"/>
              </a:ext>
            </a:extLst>
          </p:cNvPr>
          <p:cNvSpPr/>
          <p:nvPr userDrawn="1"/>
        </p:nvSpPr>
        <p:spPr>
          <a:xfrm>
            <a:off x="-534841" y="1095554"/>
            <a:ext cx="474453" cy="653292"/>
          </a:xfrm>
          <a:prstGeom prst="rect">
            <a:avLst/>
          </a:prstGeom>
          <a:solidFill>
            <a:srgbClr val="2B58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43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</a:rPr>
              <a:t>88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</a:rPr>
              <a:t>125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6A3BAC-CC05-4861-8B9E-A98EEA9762D4}"/>
              </a:ext>
            </a:extLst>
          </p:cNvPr>
          <p:cNvSpPr/>
          <p:nvPr userDrawn="1"/>
        </p:nvSpPr>
        <p:spPr>
          <a:xfrm>
            <a:off x="-534841" y="335840"/>
            <a:ext cx="474453" cy="653292"/>
          </a:xfrm>
          <a:prstGeom prst="rect">
            <a:avLst/>
          </a:prstGeom>
          <a:solidFill>
            <a:srgbClr val="58A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88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</a:rPr>
              <a:t>169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</a:rPr>
              <a:t>219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04DB3-2947-438F-A152-5A93DB2C104B}"/>
              </a:ext>
            </a:extLst>
          </p:cNvPr>
          <p:cNvSpPr/>
          <p:nvPr userDrawn="1"/>
        </p:nvSpPr>
        <p:spPr>
          <a:xfrm>
            <a:off x="-534839" y="1851167"/>
            <a:ext cx="474453" cy="653292"/>
          </a:xfrm>
          <a:prstGeom prst="rect">
            <a:avLst/>
          </a:prstGeom>
          <a:solidFill>
            <a:srgbClr val="8B1B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139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</a:rPr>
              <a:t>27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</a:rPr>
              <a:t>29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08CD63-81EA-4915-B820-BA6CDD2E098A}"/>
              </a:ext>
            </a:extLst>
          </p:cNvPr>
          <p:cNvSpPr/>
          <p:nvPr userDrawn="1"/>
        </p:nvSpPr>
        <p:spPr>
          <a:xfrm>
            <a:off x="-534842" y="2606780"/>
            <a:ext cx="474453" cy="653292"/>
          </a:xfrm>
          <a:prstGeom prst="rect">
            <a:avLst/>
          </a:prstGeom>
          <a:solidFill>
            <a:srgbClr val="172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23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</a:rPr>
              <a:t>47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</a:rPr>
              <a:t>66</a:t>
            </a:r>
          </a:p>
        </p:txBody>
      </p:sp>
    </p:spTree>
    <p:extLst>
      <p:ext uri="{BB962C8B-B14F-4D97-AF65-F5344CB8AC3E}">
        <p14:creationId xmlns:p14="http://schemas.microsoft.com/office/powerpoint/2010/main" val="286116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1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2A16F3-9BD6-42F1-870B-A351348DC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62" y="365125"/>
            <a:ext cx="10974238" cy="626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55845-CB80-4F90-BFBB-C244ECD5C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562" y="1220638"/>
            <a:ext cx="11507638" cy="4956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95FB19-F295-46F3-9AED-7E6FD2509CA1}"/>
              </a:ext>
            </a:extLst>
          </p:cNvPr>
          <p:cNvSpPr/>
          <p:nvPr userDrawn="1"/>
        </p:nvSpPr>
        <p:spPr>
          <a:xfrm>
            <a:off x="-534841" y="1095554"/>
            <a:ext cx="474453" cy="653292"/>
          </a:xfrm>
          <a:prstGeom prst="rect">
            <a:avLst/>
          </a:prstGeom>
          <a:solidFill>
            <a:srgbClr val="2B58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43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</a:rPr>
              <a:t>88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</a:rPr>
              <a:t>125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6A3BAC-CC05-4861-8B9E-A98EEA9762D4}"/>
              </a:ext>
            </a:extLst>
          </p:cNvPr>
          <p:cNvSpPr/>
          <p:nvPr userDrawn="1"/>
        </p:nvSpPr>
        <p:spPr>
          <a:xfrm>
            <a:off x="-534841" y="335840"/>
            <a:ext cx="474453" cy="653292"/>
          </a:xfrm>
          <a:prstGeom prst="rect">
            <a:avLst/>
          </a:prstGeom>
          <a:solidFill>
            <a:srgbClr val="58A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88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</a:rPr>
              <a:t>169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</a:rPr>
              <a:t>219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04DB3-2947-438F-A152-5A93DB2C104B}"/>
              </a:ext>
            </a:extLst>
          </p:cNvPr>
          <p:cNvSpPr/>
          <p:nvPr userDrawn="1"/>
        </p:nvSpPr>
        <p:spPr>
          <a:xfrm>
            <a:off x="-534839" y="1851167"/>
            <a:ext cx="474453" cy="653292"/>
          </a:xfrm>
          <a:prstGeom prst="rect">
            <a:avLst/>
          </a:prstGeom>
          <a:solidFill>
            <a:srgbClr val="8B1B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139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</a:rPr>
              <a:t>27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</a:rPr>
              <a:t>29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08CD63-81EA-4915-B820-BA6CDD2E098A}"/>
              </a:ext>
            </a:extLst>
          </p:cNvPr>
          <p:cNvSpPr/>
          <p:nvPr userDrawn="1"/>
        </p:nvSpPr>
        <p:spPr>
          <a:xfrm>
            <a:off x="-534842" y="2606780"/>
            <a:ext cx="474453" cy="653292"/>
          </a:xfrm>
          <a:prstGeom prst="rect">
            <a:avLst/>
          </a:prstGeom>
          <a:solidFill>
            <a:srgbClr val="172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23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</a:rPr>
              <a:t>47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</a:rPr>
              <a:t>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A702A7-72CC-48F5-8AEE-51669A538D45}"/>
              </a:ext>
            </a:extLst>
          </p:cNvPr>
          <p:cNvGrpSpPr/>
          <p:nvPr userDrawn="1"/>
        </p:nvGrpSpPr>
        <p:grpSpPr>
          <a:xfrm>
            <a:off x="11097448" y="32187"/>
            <a:ext cx="1280148" cy="830997"/>
            <a:chOff x="11097448" y="32187"/>
            <a:chExt cx="1280148" cy="8309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16153A-049B-4832-9CB8-CB7A00EE35D9}"/>
                </a:ext>
              </a:extLst>
            </p:cNvPr>
            <p:cNvSpPr/>
            <p:nvPr userDrawn="1"/>
          </p:nvSpPr>
          <p:spPr>
            <a:xfrm rot="21118258">
              <a:off x="11097448" y="70064"/>
              <a:ext cx="1280148" cy="745488"/>
            </a:xfrm>
            <a:prstGeom prst="rect">
              <a:avLst/>
            </a:prstGeom>
            <a:solidFill>
              <a:srgbClr val="172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C57C3E-64C6-4E52-BFD2-2C3CA4C05E09}"/>
                </a:ext>
              </a:extLst>
            </p:cNvPr>
            <p:cNvSpPr txBox="1"/>
            <p:nvPr userDrawn="1"/>
          </p:nvSpPr>
          <p:spPr>
            <a:xfrm>
              <a:off x="11610634" y="32187"/>
              <a:ext cx="58136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800" dirty="0">
                  <a:ln w="38100">
                    <a:solidFill>
                      <a:srgbClr val="8B1B1D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b</a:t>
              </a:r>
              <a:endParaRPr lang="en-AT" sz="4800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5446F7D-CB63-4A2B-BB0B-C02E59C9DED4}"/>
                </a:ext>
              </a:extLst>
            </p:cNvPr>
            <p:cNvGrpSpPr/>
            <p:nvPr userDrawn="1"/>
          </p:nvGrpSpPr>
          <p:grpSpPr>
            <a:xfrm>
              <a:off x="11164557" y="329130"/>
              <a:ext cx="446077" cy="237109"/>
              <a:chOff x="2825071" y="3234129"/>
              <a:chExt cx="733228" cy="389742"/>
            </a:xfrm>
          </p:grpSpPr>
          <p:sp>
            <p:nvSpPr>
              <p:cNvPr id="17" name="L-Shape 16">
                <a:extLst>
                  <a:ext uri="{FF2B5EF4-FFF2-40B4-BE49-F238E27FC236}">
                    <a16:creationId xmlns:a16="http://schemas.microsoft.com/office/drawing/2014/main" id="{F48039FD-7F1B-4C63-9C7E-8BF99AC6B5C0}"/>
                  </a:ext>
                </a:extLst>
              </p:cNvPr>
              <p:cNvSpPr/>
              <p:nvPr userDrawn="1"/>
            </p:nvSpPr>
            <p:spPr>
              <a:xfrm rot="13500000">
                <a:off x="3168561" y="3234129"/>
                <a:ext cx="389738" cy="389738"/>
              </a:xfrm>
              <a:prstGeom prst="corner">
                <a:avLst>
                  <a:gd name="adj1" fmla="val 40211"/>
                  <a:gd name="adj2" fmla="val 37427"/>
                </a:avLst>
              </a:prstGeom>
              <a:solidFill>
                <a:schemeClr val="bg1"/>
              </a:solidFill>
              <a:ln w="19050">
                <a:solidFill>
                  <a:srgbClr val="172F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 dirty="0"/>
              </a:p>
            </p:txBody>
          </p:sp>
          <p:sp>
            <p:nvSpPr>
              <p:cNvPr id="18" name="L-Shape 17">
                <a:extLst>
                  <a:ext uri="{FF2B5EF4-FFF2-40B4-BE49-F238E27FC236}">
                    <a16:creationId xmlns:a16="http://schemas.microsoft.com/office/drawing/2014/main" id="{E0BD0ED7-D14E-47B3-B6A5-18C3ED494AC8}"/>
                  </a:ext>
                </a:extLst>
              </p:cNvPr>
              <p:cNvSpPr/>
              <p:nvPr userDrawn="1"/>
            </p:nvSpPr>
            <p:spPr>
              <a:xfrm rot="13500000">
                <a:off x="2825071" y="3234133"/>
                <a:ext cx="389738" cy="389738"/>
              </a:xfrm>
              <a:prstGeom prst="corner">
                <a:avLst>
                  <a:gd name="adj1" fmla="val 40211"/>
                  <a:gd name="adj2" fmla="val 37427"/>
                </a:avLst>
              </a:prstGeom>
              <a:solidFill>
                <a:srgbClr val="8B1B1D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5657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B587D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72F4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72F4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72F4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72F4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72F4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fficeDev/TrainingContent/tree/master/Teams/80%20Using%20Single%20Sign-On%20with%20Microsoft%20Teams/Demos/02-learn-msteams-sso-bot" TargetMode="External"/><Relationship Id="rId2" Type="http://schemas.openxmlformats.org/officeDocument/2006/relationships/hyperlink" Target="https://docs.microsoft.com/en-us/learn/modules/msteams-sso/6-bots-sso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docs.microsoft.com/en-us/microsoftteams/platform/bots/how-to/authentication/auth-aad-sso-bo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0FC1B-D779-4837-BA37-03D60B50B5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build a SSO bot using </a:t>
            </a:r>
            <a:r>
              <a:rPr lang="en-US" i="1" dirty="0" err="1"/>
              <a:t>yo</a:t>
            </a:r>
            <a:r>
              <a:rPr lang="en-US" i="1" dirty="0"/>
              <a:t> teams </a:t>
            </a:r>
            <a:r>
              <a:rPr lang="en-US" dirty="0"/>
              <a:t>for Microsoft Teams</a:t>
            </a:r>
            <a:endParaRPr lang="en-A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2E820D-46F8-46EA-9382-879CCB5EF5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59609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FD099-EF37-4E76-B1E4-975C07D1D6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049989"/>
            <a:ext cx="10515600" cy="626913"/>
          </a:xfrm>
        </p:spPr>
        <p:txBody>
          <a:bodyPr>
            <a:normAutofit fontScale="90000"/>
          </a:bodyPr>
          <a:lstStyle/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631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5E307A-4BB9-D014-F6DD-409D639CF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you’ll need</a:t>
            </a:r>
            <a:endParaRPr lang="en-A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F78C81-969A-41D0-746A-2D4ABA765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562" y="1220638"/>
            <a:ext cx="4481196" cy="4956325"/>
          </a:xfrm>
        </p:spPr>
        <p:txBody>
          <a:bodyPr/>
          <a:lstStyle/>
          <a:p>
            <a:r>
              <a:rPr lang="en-GB" dirty="0" err="1"/>
              <a:t>yo</a:t>
            </a:r>
            <a:r>
              <a:rPr lang="en-GB" dirty="0"/>
              <a:t> teams (aka.ms/</a:t>
            </a:r>
            <a:r>
              <a:rPr lang="en-GB" dirty="0" err="1"/>
              <a:t>yoteams</a:t>
            </a:r>
            <a:r>
              <a:rPr lang="en-GB" dirty="0"/>
              <a:t>)</a:t>
            </a:r>
          </a:p>
          <a:p>
            <a:r>
              <a:rPr lang="en-GB" dirty="0"/>
              <a:t>Azure Bot</a:t>
            </a:r>
          </a:p>
          <a:p>
            <a:r>
              <a:rPr lang="en-GB" dirty="0"/>
              <a:t>Azure AD App registration</a:t>
            </a:r>
          </a:p>
          <a:p>
            <a:endParaRPr lang="en-A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91A4A9-2EE0-02D8-6C20-46AAAA03C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758" y="863333"/>
            <a:ext cx="6096000" cy="2949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BF4698-0338-8A24-4ABA-98712F524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85" y="3698800"/>
            <a:ext cx="6096000" cy="2949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582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0A600-E18D-F76D-C09C-4320EA51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AT"/>
          </a:p>
        </p:txBody>
      </p:sp>
      <p:pic>
        <p:nvPicPr>
          <p:cNvPr id="5" name="Content Placeholder 4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4D2E4AC3-2525-147A-D5B8-83DBCFD11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80339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FCAEFB-EA49-475B-B524-7F0F4FE56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Links &amp; resources</a:t>
            </a:r>
            <a:endParaRPr lang="en-AT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DAFAD3-E0C2-45F3-BFF3-8466980EC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https://aka.ms/yoteams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https://docs.microsoft.com/en-us/learn/modules/msteams-sso/6-bots-sso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https://github.com/OfficeDev/TrainingContent/tree/master/Teams/80%20Using%20Single%20Sign-On%20with%20Microsoft%20Teams/Demos/02-learn-msteams-sso-bot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https://docs.microsoft.com/en-us/microsoftteams/platform/bots/how-to/authentication/auth-aad-sso-bots</a:t>
            </a:r>
            <a:endParaRPr lang="en-US" dirty="0"/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84630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4F2936D-A73D-409C-B907-4C3EAC434074}" vid="{B8D88F72-297C-4BFB-89EC-185DA687193F}"/>
    </a:ext>
  </a:extLst>
</a:theme>
</file>

<file path=ppt/theme/theme2.xml><?xml version="1.0" encoding="utf-8"?>
<a:theme xmlns:a="http://schemas.openxmlformats.org/drawingml/2006/main" name="2_SB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F50EFA7-2DC2-4F3D-AB75-26A7F26D9EDE}" vid="{AD76B8B7-F9A8-418F-858E-532B295CF41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9828B903F7EC47B80F25C22E347017" ma:contentTypeVersion="10" ma:contentTypeDescription="Create a new document." ma:contentTypeScope="" ma:versionID="a71e93af15d0661dec6ecb2a3bf079c3">
  <xsd:schema xmlns:xsd="http://www.w3.org/2001/XMLSchema" xmlns:xs="http://www.w3.org/2001/XMLSchema" xmlns:p="http://schemas.microsoft.com/office/2006/metadata/properties" xmlns:ns2="455511d0-e89f-4f8b-8ffd-455407d0897c" xmlns:ns3="e6e9c188-c443-4c92-b475-1af20556a667" targetNamespace="http://schemas.microsoft.com/office/2006/metadata/properties" ma:root="true" ma:fieldsID="e46be81cca2f2a16f262d9cdb8152e8f" ns2:_="" ns3:_="">
    <xsd:import namespace="455511d0-e89f-4f8b-8ffd-455407d0897c"/>
    <xsd:import namespace="e6e9c188-c443-4c92-b475-1af20556a6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5511d0-e89f-4f8b-8ffd-455407d089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e9c188-c443-4c92-b475-1af20556a66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4F5CBA-B24D-48E0-A6F7-A17D3C75D1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A42038-6815-466D-AA81-1B9FABF0AFD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92C604B-AE90-463B-B8F2-0F145A31A1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5511d0-e89f-4f8b-8ffd-455407d0897c"/>
    <ds:schemaRef ds:uri="e6e9c188-c443-4c92-b475-1af20556a6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SB_Master_2020</Template>
  <TotalTime>426</TotalTime>
  <Words>109</Words>
  <Application>Microsoft Office PowerPoint</Application>
  <PresentationFormat>Widescreen</PresentationFormat>
  <Paragraphs>13</Paragraphs>
  <Slides>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Icons Font Color</vt:lpstr>
      <vt:lpstr>Pricedown Bl</vt:lpstr>
      <vt:lpstr>1_Office Theme</vt:lpstr>
      <vt:lpstr>2_SB_Master</vt:lpstr>
      <vt:lpstr>How to build a SSO bot using yo teams for Microsoft Teams</vt:lpstr>
      <vt:lpstr>PowerPoint Presentation</vt:lpstr>
      <vt:lpstr>What you’ll need</vt:lpstr>
      <vt:lpstr>PowerPoint Presentation</vt:lpstr>
      <vt:lpstr>Links &amp;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Bot Framework Composer –  A game changer for bot development</dc:title>
  <dc:creator>Stephan Bisser</dc:creator>
  <cp:lastModifiedBy>Stephan Bisser</cp:lastModifiedBy>
  <cp:revision>3</cp:revision>
  <dcterms:created xsi:type="dcterms:W3CDTF">2020-03-26T07:27:08Z</dcterms:created>
  <dcterms:modified xsi:type="dcterms:W3CDTF">2022-05-12T13:55:21Z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0x010100449828B903F7EC47B80F25C22E347017</vt:lpwstr>
  </property>
</Properties>
</file>